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diagrams/data3.xml" ContentType="application/vnd.openxmlformats-officedocument.drawingml.diagramData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  <p:sldMasterId id="2147483706" r:id="rId4"/>
  </p:sldMasterIdLst>
  <p:notesMasterIdLst>
    <p:notesMasterId r:id="rId17"/>
  </p:notesMasterIdLst>
  <p:sldIdLst>
    <p:sldId id="324" r:id="rId5"/>
    <p:sldId id="259" r:id="rId6"/>
    <p:sldId id="311" r:id="rId7"/>
    <p:sldId id="310" r:id="rId8"/>
    <p:sldId id="326" r:id="rId9"/>
    <p:sldId id="312" r:id="rId10"/>
    <p:sldId id="315" r:id="rId11"/>
    <p:sldId id="322" r:id="rId12"/>
    <p:sldId id="317" r:id="rId13"/>
    <p:sldId id="278" r:id="rId14"/>
    <p:sldId id="325" r:id="rId15"/>
    <p:sldId id="32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33"/>
    <a:srgbClr val="99CCFF"/>
    <a:srgbClr val="FFFF99"/>
    <a:srgbClr val="FFCC0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466" autoAdjust="0"/>
    <p:restoredTop sz="86364" autoAdjust="0"/>
  </p:normalViewPr>
  <p:slideViewPr>
    <p:cSldViewPr>
      <p:cViewPr>
        <p:scale>
          <a:sx n="100" d="100"/>
          <a:sy n="100" d="100"/>
        </p:scale>
        <p:origin x="-2370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4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8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image" Target="../media/image11.jpeg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title>
      <c:tx>
        <c:rich>
          <a:bodyPr/>
          <a:lstStyle/>
          <a:p>
            <a:pPr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по охране труда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3.4643968130525407E-2"/>
          <c:y val="0.31595154148417348"/>
          <c:w val="0.93071206373894722"/>
          <c:h val="0.569697480302531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чел.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2">
                      <a:tint val="62000"/>
                      <a:satMod val="180000"/>
                    </a:schemeClr>
                  </a:gs>
                  <a:gs pos="65000">
                    <a:schemeClr val="accent2">
                      <a:tint val="32000"/>
                      <a:satMod val="250000"/>
                    </a:schemeClr>
                  </a:gs>
                  <a:gs pos="100000">
                    <a:schemeClr val="accent2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1">
                      <a:shade val="15000"/>
                      <a:satMod val="180000"/>
                    </a:schemeClr>
                  </a:gs>
                  <a:gs pos="50000">
                    <a:schemeClr val="accent1">
                      <a:shade val="45000"/>
                      <a:satMod val="170000"/>
                    </a:schemeClr>
                  </a:gs>
                  <a:gs pos="70000">
                    <a:schemeClr val="accent1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1">
                      <a:tint val="955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1.5747258241147911E-2"/>
                  <c:y val="5.8789777707518387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80</a:t>
                    </a:r>
                    <a:endParaRPr lang="en-US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7.5586839557509805E-2"/>
                  <c:y val="-8.8184666561278106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97</a:t>
                    </a:r>
                    <a:endParaRPr lang="en-US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pPr/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2016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</c:v>
                </c:pt>
                <c:pt idx="1">
                  <c:v>97</c:v>
                </c:pt>
              </c:numCache>
            </c:numRef>
          </c:val>
        </c:ser>
        <c:dLbls>
          <c:showVal val="1"/>
        </c:dLbls>
        <c:gapWidth val="95"/>
        <c:axId val="117188096"/>
        <c:axId val="117189632"/>
      </c:barChart>
      <c:catAx>
        <c:axId val="1171880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117189632"/>
        <c:crosses val="autoZero"/>
        <c:auto val="1"/>
        <c:lblAlgn val="ctr"/>
        <c:lblOffset val="100"/>
      </c:catAx>
      <c:valAx>
        <c:axId val="117189632"/>
        <c:scaling>
          <c:orientation val="minMax"/>
        </c:scaling>
        <c:delete val="1"/>
        <c:axPos val="l"/>
        <c:numFmt formatCode="General" sourceLinked="1"/>
        <c:tickLblPos val="none"/>
        <c:crossAx val="11718809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Работодатели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Работодатели</c:v>
                </c:pt>
              </c:strCache>
            </c:strRef>
          </c:tx>
          <c:explosion val="25"/>
          <c:dPt>
            <c:idx val="0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</c:spPr>
          </c:dPt>
          <c:dPt>
            <c:idx val="1"/>
            <c:spPr>
              <a:gradFill rotWithShape="1">
                <a:gsLst>
                  <a:gs pos="0">
                    <a:schemeClr val="accent3">
                      <a:shade val="15000"/>
                      <a:satMod val="180000"/>
                    </a:schemeClr>
                  </a:gs>
                  <a:gs pos="50000">
                    <a:schemeClr val="accent3">
                      <a:shade val="45000"/>
                      <a:satMod val="170000"/>
                    </a:schemeClr>
                  </a:gs>
                  <a:gs pos="70000">
                    <a:schemeClr val="accent3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3">
                      <a:tint val="955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14865813143117551"/>
                  <c:y val="-6.7022229023639121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80</a:t>
                    </a:r>
                    <a:r>
                      <a:rPr lang="en-US" sz="2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%</a:t>
                    </a:r>
                    <a:endParaRPr lang="en-US" sz="2400" b="1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howPercent val="1"/>
            </c:dLbl>
            <c:dLbl>
              <c:idx val="1"/>
              <c:layout>
                <c:manualLayout>
                  <c:x val="0.12691605451161395"/>
                  <c:y val="7.76297655221960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20</a:t>
                    </a:r>
                    <a:r>
                      <a:rPr lang="en-US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%</a:t>
                    </a:r>
                    <a:endParaRPr lang="en-US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Percent val="1"/>
          </c:dLbls>
          <c:cat>
            <c:strRef>
              <c:f>Лист1!$A$2:$A$3</c:f>
              <c:strCache>
                <c:ptCount val="2"/>
                <c:pt idx="0">
                  <c:v>прошли обучение</c:v>
                </c:pt>
                <c:pt idx="1">
                  <c:v>не прошли обучение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1663</c:v>
                </c:pt>
                <c:pt idx="1">
                  <c:v>514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2.6911375533481212E-2"/>
                  <c:y val="-0.352102070913736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117</a:t>
                    </a:r>
                    <a:r>
                      <a:rPr lang="ru-RU" dirty="0" smtClean="0"/>
                      <a:t>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482795982270548E-2"/>
                  <c:y val="-0.2155532566475419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727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8.3333742214069268E-3"/>
                  <c:y val="-0.32022653606738838"/>
                </c:manualLayout>
              </c:layout>
              <c:showVal val="1"/>
            </c:dLbl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1178</c:v>
                </c:pt>
                <c:pt idx="1">
                  <c:v>723</c:v>
                </c:pt>
              </c:numCache>
            </c:numRef>
          </c:val>
        </c:ser>
        <c:shape val="pyramid"/>
        <c:axId val="151432192"/>
        <c:axId val="151433984"/>
        <c:axId val="0"/>
      </c:bar3DChart>
      <c:catAx>
        <c:axId val="151432192"/>
        <c:scaling>
          <c:orientation val="minMax"/>
        </c:scaling>
        <c:axPos val="b"/>
        <c:numFmt formatCode="General" sourceLinked="1"/>
        <c:tickLblPos val="nextTo"/>
        <c:crossAx val="151433984"/>
        <c:crosses val="autoZero"/>
        <c:auto val="1"/>
        <c:lblAlgn val="ctr"/>
        <c:lblOffset val="100"/>
      </c:catAx>
      <c:valAx>
        <c:axId val="151433984"/>
        <c:scaling>
          <c:orientation val="minMax"/>
        </c:scaling>
        <c:axPos val="l"/>
        <c:majorGridlines/>
        <c:numFmt formatCode="General" sourceLinked="1"/>
        <c:tickLblPos val="nextTo"/>
        <c:crossAx val="1514321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0"/>
      <c:rotY val="3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0"/>
              <c:layout>
                <c:manualLayout>
                  <c:x val="3.6311517990736342E-2"/>
                  <c:y val="-5.4127966219570126E-2"/>
                </c:manualLayout>
              </c:layout>
              <c:showVal val="1"/>
            </c:dLbl>
            <c:dLbl>
              <c:idx val="1"/>
              <c:layout>
                <c:manualLayout>
                  <c:x val="4.0586242615974676E-2"/>
                  <c:y val="-5.2518623097307184E-2"/>
                </c:manualLayout>
              </c:layout>
              <c:showVal val="1"/>
            </c:dLbl>
            <c:dLbl>
              <c:idx val="2"/>
              <c:layout>
                <c:manualLayout>
                  <c:x val="2.2916666666666672E-2"/>
                  <c:y val="-5.937500000000000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85</c:v>
                </c:pt>
                <c:pt idx="1">
                  <c:v>87</c:v>
                </c:pt>
                <c:pt idx="2">
                  <c:v>88</c:v>
                </c:pt>
              </c:numCache>
            </c:numRef>
          </c:val>
        </c:ser>
        <c:shape val="box"/>
        <c:axId val="151462656"/>
        <c:axId val="151464192"/>
        <c:axId val="0"/>
      </c:bar3DChart>
      <c:catAx>
        <c:axId val="15146265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151464192"/>
        <c:crosses val="autoZero"/>
        <c:auto val="1"/>
        <c:lblAlgn val="ctr"/>
        <c:lblOffset val="100"/>
      </c:catAx>
      <c:valAx>
        <c:axId val="151464192"/>
        <c:scaling>
          <c:orientation val="minMax"/>
        </c:scaling>
        <c:axPos val="l"/>
        <c:majorGridlines/>
        <c:numFmt formatCode="General" sourceLinked="1"/>
        <c:tickLblPos val="nextTo"/>
        <c:crossAx val="1514626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пострадавших на производстве (чел.)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Lbl>
              <c:idx val="6"/>
              <c:layout/>
              <c:showVal val="1"/>
            </c:dLbl>
            <c:dLbl>
              <c:idx val="7"/>
              <c:layout/>
              <c:showVal val="1"/>
            </c:dLbl>
            <c:delete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11</c:v>
                </c:pt>
                <c:pt idx="1">
                  <c:v>8</c:v>
                </c:pt>
                <c:pt idx="2">
                  <c:v>6</c:v>
                </c:pt>
                <c:pt idx="3">
                  <c:v>6</c:v>
                </c:pt>
                <c:pt idx="4">
                  <c:v>13</c:v>
                </c:pt>
                <c:pt idx="5">
                  <c:v>7</c:v>
                </c:pt>
                <c:pt idx="6">
                  <c:v>8</c:v>
                </c:pt>
                <c:pt idx="7">
                  <c:v>7</c:v>
                </c:pt>
              </c:numCache>
            </c:numRef>
          </c:val>
        </c:ser>
        <c:marker val="1"/>
        <c:axId val="151543808"/>
        <c:axId val="151545344"/>
      </c:lineChart>
      <c:catAx>
        <c:axId val="151543808"/>
        <c:scaling>
          <c:orientation val="minMax"/>
        </c:scaling>
        <c:axPos val="b"/>
        <c:numFmt formatCode="General" sourceLinked="1"/>
        <c:majorTickMark val="none"/>
        <c:tickLblPos val="nextTo"/>
        <c:crossAx val="151545344"/>
        <c:crosses val="autoZero"/>
        <c:auto val="1"/>
        <c:lblAlgn val="ctr"/>
        <c:lblOffset val="100"/>
      </c:catAx>
      <c:valAx>
        <c:axId val="15154534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5154380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Пострадали</c:v>
                </c:pt>
              </c:strCache>
            </c:strRef>
          </c:tx>
          <c:explosion val="25"/>
          <c:dPt>
            <c:idx val="0"/>
            <c:explosion val="5"/>
          </c:dPt>
          <c:dLbls>
            <c:showCatName val="1"/>
            <c:showPercent val="1"/>
          </c:dLbls>
          <c:cat>
            <c:strRef>
              <c:f>Лист1!$A$2:$A$3</c:f>
              <c:strCache>
                <c:ptCount val="2"/>
                <c:pt idx="0">
                  <c:v>травмы легкой степени </c:v>
                </c:pt>
                <c:pt idx="1">
                  <c:v>погибли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4A3B9D-14BF-4691-A4AA-1C213675EEAE}" type="doc">
      <dgm:prSet loTypeId="urn:microsoft.com/office/officeart/2005/8/layout/lProcess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43478A4-AEDB-4F8E-877E-3CEF5C8E90FF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tint val="62000"/>
                <a:satMod val="180000"/>
                <a:alpha val="19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</a:gradFill>
      </dgm:spPr>
      <dgm:t>
        <a:bodyPr/>
        <a:lstStyle/>
        <a:p>
          <a:r>
            <a:rPr lang="ru-RU" dirty="0" smtClean="0"/>
            <a:t>2017 год </a:t>
          </a:r>
          <a:endParaRPr lang="ru-RU" dirty="0"/>
        </a:p>
      </dgm:t>
    </dgm:pt>
    <dgm:pt modelId="{9B032A5E-591E-4CE9-AF8E-C8A613DDC8BE}" type="parTrans" cxnId="{B90D1123-1B0F-46E1-B1BB-C40F405C1C2B}">
      <dgm:prSet/>
      <dgm:spPr/>
      <dgm:t>
        <a:bodyPr/>
        <a:lstStyle/>
        <a:p>
          <a:endParaRPr lang="ru-RU"/>
        </a:p>
      </dgm:t>
    </dgm:pt>
    <dgm:pt modelId="{FE9D1DE0-E821-47FC-BD5E-66C4B9F72FAB}" type="sibTrans" cxnId="{B90D1123-1B0F-46E1-B1BB-C40F405C1C2B}">
      <dgm:prSet/>
      <dgm:spPr/>
      <dgm:t>
        <a:bodyPr/>
        <a:lstStyle/>
        <a:p>
          <a:endParaRPr lang="ru-RU"/>
        </a:p>
      </dgm:t>
    </dgm:pt>
    <dgm:pt modelId="{14818840-9A4A-4497-ADD8-EB29D1668DFE}">
      <dgm:prSet phldrT="[Текст]" custT="1"/>
      <dgm:spPr>
        <a:solidFill>
          <a:schemeClr val="accent4">
            <a:tint val="40000"/>
            <a:hueOff val="0"/>
            <a:satOff val="0"/>
            <a:lumOff val="0"/>
            <a:alpha val="46000"/>
          </a:schemeClr>
        </a:solidFill>
      </dgm:spPr>
      <dgm:t>
        <a:bodyPr/>
        <a:lstStyle/>
        <a:p>
          <a:r>
            <a:rPr lang="ru-RU" sz="2800" b="1" dirty="0" smtClean="0"/>
            <a:t>3 заседания</a:t>
          </a:r>
          <a:endParaRPr lang="ru-RU" sz="2800" b="1" dirty="0"/>
        </a:p>
      </dgm:t>
    </dgm:pt>
    <dgm:pt modelId="{5617DCA7-7C63-4E87-A6B0-44E56C288486}" type="parTrans" cxnId="{1E9F3055-BB57-4568-9EF2-34A3595F2C5E}">
      <dgm:prSet/>
      <dgm:spPr/>
      <dgm:t>
        <a:bodyPr/>
        <a:lstStyle/>
        <a:p>
          <a:endParaRPr lang="ru-RU"/>
        </a:p>
      </dgm:t>
    </dgm:pt>
    <dgm:pt modelId="{F7BF127A-0DC2-4A83-94F2-AF01DCFDC29B}" type="sibTrans" cxnId="{1E9F3055-BB57-4568-9EF2-34A3595F2C5E}">
      <dgm:prSet/>
      <dgm:spPr/>
      <dgm:t>
        <a:bodyPr/>
        <a:lstStyle/>
        <a:p>
          <a:endParaRPr lang="ru-RU"/>
        </a:p>
      </dgm:t>
    </dgm:pt>
    <dgm:pt modelId="{06B9532C-052B-4E73-9181-A66D0E1117B5}">
      <dgm:prSet phldrT="[Текст]" custT="1"/>
      <dgm:spPr>
        <a:solidFill>
          <a:schemeClr val="accent4">
            <a:tint val="40000"/>
            <a:hueOff val="-4810060"/>
            <a:satOff val="54409"/>
            <a:lumOff val="3598"/>
            <a:alpha val="51000"/>
          </a:schemeClr>
        </a:solidFill>
      </dgm:spPr>
      <dgm:t>
        <a:bodyPr/>
        <a:lstStyle/>
        <a:p>
          <a:r>
            <a:rPr lang="ru-RU" sz="2800" dirty="0" smtClean="0"/>
            <a:t>12 вопросов, ориентированных на профилактику производственного травматизма и создание здоровых и безопасных условий труда на рабочих местах</a:t>
          </a:r>
          <a:endParaRPr lang="ru-RU" sz="2800" dirty="0"/>
        </a:p>
      </dgm:t>
    </dgm:pt>
    <dgm:pt modelId="{CA0A3E64-5E8F-49BD-8A50-270866902D12}" type="parTrans" cxnId="{2CD739D9-CDE1-48DF-A6E3-99C5AE069DE4}">
      <dgm:prSet/>
      <dgm:spPr/>
      <dgm:t>
        <a:bodyPr/>
        <a:lstStyle/>
        <a:p>
          <a:endParaRPr lang="ru-RU"/>
        </a:p>
      </dgm:t>
    </dgm:pt>
    <dgm:pt modelId="{F0C6200E-C3EB-41C8-921E-AE039D672BC5}" type="sibTrans" cxnId="{2CD739D9-CDE1-48DF-A6E3-99C5AE069DE4}">
      <dgm:prSet/>
      <dgm:spPr/>
      <dgm:t>
        <a:bodyPr/>
        <a:lstStyle/>
        <a:p>
          <a:endParaRPr lang="ru-RU"/>
        </a:p>
      </dgm:t>
    </dgm:pt>
    <dgm:pt modelId="{64A5C9C9-DC47-4826-A05D-EFA64E336BA3}" type="pres">
      <dgm:prSet presAssocID="{894A3B9D-14BF-4691-A4AA-1C213675EE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03BE64-560E-4E5E-80FF-20C15D6F19EF}" type="pres">
      <dgm:prSet presAssocID="{A43478A4-AEDB-4F8E-877E-3CEF5C8E90FF}" presName="vertFlow" presStyleCnt="0"/>
      <dgm:spPr/>
      <dgm:t>
        <a:bodyPr/>
        <a:lstStyle/>
        <a:p>
          <a:endParaRPr lang="ru-RU"/>
        </a:p>
      </dgm:t>
    </dgm:pt>
    <dgm:pt modelId="{EC8E6661-3F79-47D2-A199-44E0489BE458}" type="pres">
      <dgm:prSet presAssocID="{A43478A4-AEDB-4F8E-877E-3CEF5C8E90FF}" presName="header" presStyleLbl="node1" presStyleIdx="0" presStyleCnt="1" custScaleX="44398" custScaleY="40813" custLinFactY="1137" custLinFactNeighborX="216" custLinFactNeighborY="100000"/>
      <dgm:spPr/>
      <dgm:t>
        <a:bodyPr/>
        <a:lstStyle/>
        <a:p>
          <a:endParaRPr lang="ru-RU"/>
        </a:p>
      </dgm:t>
    </dgm:pt>
    <dgm:pt modelId="{3DB37B8C-7755-46D1-A06C-49605AF19F53}" type="pres">
      <dgm:prSet presAssocID="{5617DCA7-7C63-4E87-A6B0-44E56C288486}" presName="parTrans" presStyleLbl="sibTrans2D1" presStyleIdx="0" presStyleCnt="2" custAng="21513587" custScaleX="149567" custScaleY="267709"/>
      <dgm:spPr/>
      <dgm:t>
        <a:bodyPr/>
        <a:lstStyle/>
        <a:p>
          <a:endParaRPr lang="ru-RU"/>
        </a:p>
      </dgm:t>
    </dgm:pt>
    <dgm:pt modelId="{05FEC89D-C014-47B3-BC8A-9522924AA962}" type="pres">
      <dgm:prSet presAssocID="{14818840-9A4A-4497-ADD8-EB29D1668DFE}" presName="child" presStyleLbl="alignAccFollowNode1" presStyleIdx="0" presStyleCnt="2" custScaleX="53554" custScaleY="21943" custLinFactNeighborX="-234" custLinFactNeighborY="672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2A6018-6B0C-4617-893B-A474FA06D007}" type="pres">
      <dgm:prSet presAssocID="{F7BF127A-0DC2-4A83-94F2-AF01DCFDC29B}" presName="sibTrans" presStyleLbl="sibTrans2D1" presStyleIdx="1" presStyleCnt="2" custScaleX="241632" custScaleY="267102" custLinFactNeighborX="9700" custLinFactNeighborY="4643"/>
      <dgm:spPr/>
      <dgm:t>
        <a:bodyPr/>
        <a:lstStyle/>
        <a:p>
          <a:endParaRPr lang="ru-RU"/>
        </a:p>
      </dgm:t>
    </dgm:pt>
    <dgm:pt modelId="{9C1BDCDF-2CEE-40F7-95A9-F106A2EBD6A9}" type="pres">
      <dgm:prSet presAssocID="{06B9532C-052B-4E73-9181-A66D0E1117B5}" presName="child" presStyleLbl="alignAccFollowNode1" presStyleIdx="1" presStyleCnt="2" custAng="0" custScaleX="83963" custScaleY="1072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0D1123-1B0F-46E1-B1BB-C40F405C1C2B}" srcId="{894A3B9D-14BF-4691-A4AA-1C213675EEAE}" destId="{A43478A4-AEDB-4F8E-877E-3CEF5C8E90FF}" srcOrd="0" destOrd="0" parTransId="{9B032A5E-591E-4CE9-AF8E-C8A613DDC8BE}" sibTransId="{FE9D1DE0-E821-47FC-BD5E-66C4B9F72FAB}"/>
    <dgm:cxn modelId="{E814D675-4306-4E01-99ED-1B7D1B26F6D0}" type="presOf" srcId="{5617DCA7-7C63-4E87-A6B0-44E56C288486}" destId="{3DB37B8C-7755-46D1-A06C-49605AF19F53}" srcOrd="0" destOrd="0" presId="urn:microsoft.com/office/officeart/2005/8/layout/lProcess1"/>
    <dgm:cxn modelId="{08953289-5BD6-43D9-B8AA-C6B0064F1F44}" type="presOf" srcId="{894A3B9D-14BF-4691-A4AA-1C213675EEAE}" destId="{64A5C9C9-DC47-4826-A05D-EFA64E336BA3}" srcOrd="0" destOrd="0" presId="urn:microsoft.com/office/officeart/2005/8/layout/lProcess1"/>
    <dgm:cxn modelId="{ED9DE415-1A63-4665-A7A6-7C0E16783404}" type="presOf" srcId="{06B9532C-052B-4E73-9181-A66D0E1117B5}" destId="{9C1BDCDF-2CEE-40F7-95A9-F106A2EBD6A9}" srcOrd="0" destOrd="0" presId="urn:microsoft.com/office/officeart/2005/8/layout/lProcess1"/>
    <dgm:cxn modelId="{1E9F3055-BB57-4568-9EF2-34A3595F2C5E}" srcId="{A43478A4-AEDB-4F8E-877E-3CEF5C8E90FF}" destId="{14818840-9A4A-4497-ADD8-EB29D1668DFE}" srcOrd="0" destOrd="0" parTransId="{5617DCA7-7C63-4E87-A6B0-44E56C288486}" sibTransId="{F7BF127A-0DC2-4A83-94F2-AF01DCFDC29B}"/>
    <dgm:cxn modelId="{0D93ED71-15F7-482A-86F8-88CBE2F510A8}" type="presOf" srcId="{F7BF127A-0DC2-4A83-94F2-AF01DCFDC29B}" destId="{B82A6018-6B0C-4617-893B-A474FA06D007}" srcOrd="0" destOrd="0" presId="urn:microsoft.com/office/officeart/2005/8/layout/lProcess1"/>
    <dgm:cxn modelId="{2CD739D9-CDE1-48DF-A6E3-99C5AE069DE4}" srcId="{A43478A4-AEDB-4F8E-877E-3CEF5C8E90FF}" destId="{06B9532C-052B-4E73-9181-A66D0E1117B5}" srcOrd="1" destOrd="0" parTransId="{CA0A3E64-5E8F-49BD-8A50-270866902D12}" sibTransId="{F0C6200E-C3EB-41C8-921E-AE039D672BC5}"/>
    <dgm:cxn modelId="{D2D8FBE3-676B-4258-A60A-18EE1B79DC47}" type="presOf" srcId="{14818840-9A4A-4497-ADD8-EB29D1668DFE}" destId="{05FEC89D-C014-47B3-BC8A-9522924AA962}" srcOrd="0" destOrd="0" presId="urn:microsoft.com/office/officeart/2005/8/layout/lProcess1"/>
    <dgm:cxn modelId="{E8B21CFE-3E62-4EA9-8325-57B8271EBEF0}" type="presOf" srcId="{A43478A4-AEDB-4F8E-877E-3CEF5C8E90FF}" destId="{EC8E6661-3F79-47D2-A199-44E0489BE458}" srcOrd="0" destOrd="0" presId="urn:microsoft.com/office/officeart/2005/8/layout/lProcess1"/>
    <dgm:cxn modelId="{24E1AFE5-40CC-48F6-9D9A-F86EA056EED0}" type="presParOf" srcId="{64A5C9C9-DC47-4826-A05D-EFA64E336BA3}" destId="{B703BE64-560E-4E5E-80FF-20C15D6F19EF}" srcOrd="0" destOrd="0" presId="urn:microsoft.com/office/officeart/2005/8/layout/lProcess1"/>
    <dgm:cxn modelId="{4572F95A-0F0D-4383-ADFF-8B099411F7A9}" type="presParOf" srcId="{B703BE64-560E-4E5E-80FF-20C15D6F19EF}" destId="{EC8E6661-3F79-47D2-A199-44E0489BE458}" srcOrd="0" destOrd="0" presId="urn:microsoft.com/office/officeart/2005/8/layout/lProcess1"/>
    <dgm:cxn modelId="{2A8C3B92-C115-4328-8E07-01ED030AC637}" type="presParOf" srcId="{B703BE64-560E-4E5E-80FF-20C15D6F19EF}" destId="{3DB37B8C-7755-46D1-A06C-49605AF19F53}" srcOrd="1" destOrd="0" presId="urn:microsoft.com/office/officeart/2005/8/layout/lProcess1"/>
    <dgm:cxn modelId="{2C0201CC-B65A-4CAD-A0DC-7FD182AC1B9A}" type="presParOf" srcId="{B703BE64-560E-4E5E-80FF-20C15D6F19EF}" destId="{05FEC89D-C014-47B3-BC8A-9522924AA962}" srcOrd="2" destOrd="0" presId="urn:microsoft.com/office/officeart/2005/8/layout/lProcess1"/>
    <dgm:cxn modelId="{078B0D24-7C6C-4780-BCD3-58F8A9BEBA15}" type="presParOf" srcId="{B703BE64-560E-4E5E-80FF-20C15D6F19EF}" destId="{B82A6018-6B0C-4617-893B-A474FA06D007}" srcOrd="3" destOrd="0" presId="urn:microsoft.com/office/officeart/2005/8/layout/lProcess1"/>
    <dgm:cxn modelId="{C4192A9B-BA4D-4132-8A01-0CB5F0DC054B}" type="presParOf" srcId="{B703BE64-560E-4E5E-80FF-20C15D6F19EF}" destId="{9C1BDCDF-2CEE-40F7-95A9-F106A2EBD6A9}" srcOrd="4" destOrd="0" presId="urn:microsoft.com/office/officeart/2005/8/layout/lProcess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D1992F-5B98-4262-A6E6-F42245363822}" type="doc">
      <dgm:prSet loTypeId="urn:microsoft.com/office/officeart/2005/8/layout/chevron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8CCE5C5-4BFF-4C2F-81E1-844383B4002C}">
      <dgm:prSet phldrT="[Текст]" custT="1"/>
      <dgm:spPr>
        <a:solidFill>
          <a:schemeClr val="l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r>
            <a:rPr lang="ru-RU" sz="2000" dirty="0" smtClean="0"/>
            <a:t>обучение по охране труда</a:t>
          </a:r>
          <a:endParaRPr lang="ru-RU" sz="2000" dirty="0"/>
        </a:p>
      </dgm:t>
    </dgm:pt>
    <dgm:pt modelId="{FC10A7A9-687A-4E3E-85E3-C09CFB24A2CE}" type="parTrans" cxnId="{F27257B0-29AF-4E2C-BC39-263D7BF586C1}">
      <dgm:prSet/>
      <dgm:spPr/>
      <dgm:t>
        <a:bodyPr/>
        <a:lstStyle/>
        <a:p>
          <a:endParaRPr lang="ru-RU" sz="2000"/>
        </a:p>
      </dgm:t>
    </dgm:pt>
    <dgm:pt modelId="{64B1D144-C4F1-4FE5-906C-E4D552E1F5BA}" type="sibTrans" cxnId="{F27257B0-29AF-4E2C-BC39-263D7BF586C1}">
      <dgm:prSet/>
      <dgm:spPr/>
      <dgm:t>
        <a:bodyPr/>
        <a:lstStyle/>
        <a:p>
          <a:endParaRPr lang="ru-RU" sz="2000"/>
        </a:p>
      </dgm:t>
    </dgm:pt>
    <dgm:pt modelId="{D3D7DCD4-5B0F-449C-A832-CF5AFEC8D1E9}">
      <dgm:prSet phldrT="[Текст]" phldr="1" custT="1"/>
      <dgm:spPr>
        <a:gradFill rotWithShape="0">
          <a:gsLst>
            <a:gs pos="0">
              <a:schemeClr val="accent1"/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</a:gradFill>
      </dgm:spPr>
      <dgm:t>
        <a:bodyPr/>
        <a:lstStyle/>
        <a:p>
          <a:endParaRPr lang="ru-RU" sz="2000" dirty="0"/>
        </a:p>
      </dgm:t>
    </dgm:pt>
    <dgm:pt modelId="{22B0FA9D-E159-4771-8906-6BBAFABD58E5}" type="parTrans" cxnId="{255182B4-A461-455D-B492-6FFA26DEA997}">
      <dgm:prSet/>
      <dgm:spPr/>
      <dgm:t>
        <a:bodyPr/>
        <a:lstStyle/>
        <a:p>
          <a:endParaRPr lang="ru-RU" sz="2000"/>
        </a:p>
      </dgm:t>
    </dgm:pt>
    <dgm:pt modelId="{761F6298-33F3-41EC-84B8-70AAC92774E1}" type="sibTrans" cxnId="{255182B4-A461-455D-B492-6FFA26DEA997}">
      <dgm:prSet/>
      <dgm:spPr/>
      <dgm:t>
        <a:bodyPr/>
        <a:lstStyle/>
        <a:p>
          <a:endParaRPr lang="ru-RU" sz="2000"/>
        </a:p>
      </dgm:t>
    </dgm:pt>
    <dgm:pt modelId="{D0B02537-A3DB-41D7-9170-985858C960A8}">
      <dgm:prSet phldrT="[Текст]" custT="1"/>
      <dgm:spPr>
        <a:solidFill>
          <a:schemeClr val="l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r>
            <a:rPr lang="ru-RU" sz="2000" dirty="0" smtClean="0"/>
            <a:t>организация и проведение специальной оценки условий труда</a:t>
          </a:r>
          <a:endParaRPr lang="ru-RU" sz="2000" dirty="0"/>
        </a:p>
      </dgm:t>
    </dgm:pt>
    <dgm:pt modelId="{60992BF3-99A0-4DB9-A86F-A9A8CE91DE06}" type="parTrans" cxnId="{98C38CD7-A95D-47BA-8053-A6610C2C073E}">
      <dgm:prSet/>
      <dgm:spPr/>
      <dgm:t>
        <a:bodyPr/>
        <a:lstStyle/>
        <a:p>
          <a:endParaRPr lang="ru-RU" sz="2000"/>
        </a:p>
      </dgm:t>
    </dgm:pt>
    <dgm:pt modelId="{17D4D924-6C2F-4EAD-831B-4F1544264CEB}" type="sibTrans" cxnId="{98C38CD7-A95D-47BA-8053-A6610C2C073E}">
      <dgm:prSet/>
      <dgm:spPr/>
      <dgm:t>
        <a:bodyPr/>
        <a:lstStyle/>
        <a:p>
          <a:endParaRPr lang="ru-RU" sz="2000"/>
        </a:p>
      </dgm:t>
    </dgm:pt>
    <dgm:pt modelId="{4AD57A23-19F8-4EAB-925C-7B9B8F59DAAC}">
      <dgm:prSet custT="1"/>
      <dgm:spPr>
        <a:gradFill rotWithShape="0">
          <a:gsLst>
            <a:gs pos="0">
              <a:schemeClr val="accent1"/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</a:gradFill>
      </dgm:spPr>
      <dgm:t>
        <a:bodyPr/>
        <a:lstStyle/>
        <a:p>
          <a:endParaRPr lang="ru-RU" sz="2000" dirty="0"/>
        </a:p>
      </dgm:t>
    </dgm:pt>
    <dgm:pt modelId="{8482BF3F-4EED-498F-9AA9-2DAD2FEC529B}" type="parTrans" cxnId="{0A385B5B-537B-4917-8D4C-559ACC15C10B}">
      <dgm:prSet/>
      <dgm:spPr/>
      <dgm:t>
        <a:bodyPr/>
        <a:lstStyle/>
        <a:p>
          <a:endParaRPr lang="ru-RU" sz="2000"/>
        </a:p>
      </dgm:t>
    </dgm:pt>
    <dgm:pt modelId="{80BC1F73-268E-48CA-A505-1B45F72A3C3D}" type="sibTrans" cxnId="{0A385B5B-537B-4917-8D4C-559ACC15C10B}">
      <dgm:prSet/>
      <dgm:spPr/>
      <dgm:t>
        <a:bodyPr/>
        <a:lstStyle/>
        <a:p>
          <a:endParaRPr lang="ru-RU" sz="2000"/>
        </a:p>
      </dgm:t>
    </dgm:pt>
    <dgm:pt modelId="{E65DEFDD-9679-4EF1-8FBA-F0D8A15BA60C}">
      <dgm:prSet custT="1"/>
      <dgm:spPr>
        <a:gradFill rotWithShape="0">
          <a:gsLst>
            <a:gs pos="0">
              <a:schemeClr val="accent1"/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</a:gradFill>
      </dgm:spPr>
      <dgm:t>
        <a:bodyPr/>
        <a:lstStyle/>
        <a:p>
          <a:endParaRPr lang="ru-RU" sz="2000" dirty="0"/>
        </a:p>
      </dgm:t>
    </dgm:pt>
    <dgm:pt modelId="{E1AFA350-9DBB-42EA-A7BA-A52C574F89BF}" type="parTrans" cxnId="{8A00D474-A4F0-4962-9A28-FF1C10EE4535}">
      <dgm:prSet/>
      <dgm:spPr/>
      <dgm:t>
        <a:bodyPr/>
        <a:lstStyle/>
        <a:p>
          <a:endParaRPr lang="ru-RU" sz="2000"/>
        </a:p>
      </dgm:t>
    </dgm:pt>
    <dgm:pt modelId="{BD07EB33-D024-460B-8D09-9CE2EE0BBFA7}" type="sibTrans" cxnId="{8A00D474-A4F0-4962-9A28-FF1C10EE4535}">
      <dgm:prSet/>
      <dgm:spPr/>
      <dgm:t>
        <a:bodyPr/>
        <a:lstStyle/>
        <a:p>
          <a:endParaRPr lang="ru-RU" sz="2000"/>
        </a:p>
      </dgm:t>
    </dgm:pt>
    <dgm:pt modelId="{516245D0-2759-4A5E-A530-2E204966BF41}">
      <dgm:prSet custT="1"/>
      <dgm:spPr>
        <a:gradFill rotWithShape="0">
          <a:gsLst>
            <a:gs pos="0">
              <a:schemeClr val="accent1"/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</a:gradFill>
      </dgm:spPr>
      <dgm:t>
        <a:bodyPr/>
        <a:lstStyle/>
        <a:p>
          <a:endParaRPr lang="ru-RU" sz="2000" dirty="0"/>
        </a:p>
      </dgm:t>
    </dgm:pt>
    <dgm:pt modelId="{519BBB8D-0D1D-49F1-836C-1269020C05F1}" type="parTrans" cxnId="{9F4657C7-B473-4843-8EBF-2CF8BC449850}">
      <dgm:prSet/>
      <dgm:spPr/>
      <dgm:t>
        <a:bodyPr/>
        <a:lstStyle/>
        <a:p>
          <a:endParaRPr lang="ru-RU" sz="2000"/>
        </a:p>
      </dgm:t>
    </dgm:pt>
    <dgm:pt modelId="{1236AAEE-4199-479F-B034-191A970B7F05}" type="sibTrans" cxnId="{9F4657C7-B473-4843-8EBF-2CF8BC449850}">
      <dgm:prSet/>
      <dgm:spPr/>
      <dgm:t>
        <a:bodyPr/>
        <a:lstStyle/>
        <a:p>
          <a:endParaRPr lang="ru-RU" sz="2000"/>
        </a:p>
      </dgm:t>
    </dgm:pt>
    <dgm:pt modelId="{D37D3012-5340-4335-9CB8-448D8DB6C83A}">
      <dgm:prSet custT="1"/>
      <dgm:spPr>
        <a:solidFill>
          <a:schemeClr val="l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r>
            <a:rPr lang="ru-RU" sz="2000" dirty="0" smtClean="0"/>
            <a:t>организация и проведение периодических медицинских осмотров работников, занятых на работах с вредными и (или) опасными условиями труда</a:t>
          </a:r>
          <a:endParaRPr lang="ru-RU" sz="2000" dirty="0"/>
        </a:p>
      </dgm:t>
    </dgm:pt>
    <dgm:pt modelId="{EA5A10F6-83CE-421B-B999-13F21586534A}" type="parTrans" cxnId="{68564A34-1B40-4031-8871-0BC221C9544B}">
      <dgm:prSet/>
      <dgm:spPr/>
      <dgm:t>
        <a:bodyPr/>
        <a:lstStyle/>
        <a:p>
          <a:endParaRPr lang="ru-RU" sz="2000"/>
        </a:p>
      </dgm:t>
    </dgm:pt>
    <dgm:pt modelId="{827417C1-D44F-4306-BDDE-19D3FD9CA45F}" type="sibTrans" cxnId="{68564A34-1B40-4031-8871-0BC221C9544B}">
      <dgm:prSet/>
      <dgm:spPr/>
      <dgm:t>
        <a:bodyPr/>
        <a:lstStyle/>
        <a:p>
          <a:endParaRPr lang="ru-RU" sz="2000"/>
        </a:p>
      </dgm:t>
    </dgm:pt>
    <dgm:pt modelId="{90667E51-48ED-4EE8-BF7D-5FBCC1B83606}">
      <dgm:prSet custT="1"/>
      <dgm:spPr>
        <a:solidFill>
          <a:schemeClr val="l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r>
            <a:rPr lang="ru-RU" sz="2000" dirty="0" smtClean="0"/>
            <a:t>обеспечение работников средствами индивидуальной защиты</a:t>
          </a:r>
          <a:endParaRPr lang="ru-RU" sz="2000" dirty="0"/>
        </a:p>
      </dgm:t>
    </dgm:pt>
    <dgm:pt modelId="{0EFA5E71-1C36-446A-9B20-BCD060BB32B9}" type="parTrans" cxnId="{1AB18670-39C2-4DD7-B0C0-1C62AE526721}">
      <dgm:prSet/>
      <dgm:spPr/>
      <dgm:t>
        <a:bodyPr/>
        <a:lstStyle/>
        <a:p>
          <a:endParaRPr lang="ru-RU" sz="2000"/>
        </a:p>
      </dgm:t>
    </dgm:pt>
    <dgm:pt modelId="{97ACC619-9B26-46FD-A5DD-1519300491BE}" type="sibTrans" cxnId="{1AB18670-39C2-4DD7-B0C0-1C62AE526721}">
      <dgm:prSet/>
      <dgm:spPr/>
      <dgm:t>
        <a:bodyPr/>
        <a:lstStyle/>
        <a:p>
          <a:endParaRPr lang="ru-RU" sz="2000"/>
        </a:p>
      </dgm:t>
    </dgm:pt>
    <dgm:pt modelId="{1B134392-F65C-4D8D-A4F5-196F3470A061}">
      <dgm:prSet custT="1"/>
      <dgm:spPr>
        <a:solidFill>
          <a:schemeClr val="l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r>
            <a:rPr lang="ru-RU" sz="2000" dirty="0" smtClean="0"/>
            <a:t>профилактика производственного травматизма</a:t>
          </a:r>
          <a:endParaRPr lang="ru-RU" sz="2000" dirty="0"/>
        </a:p>
      </dgm:t>
    </dgm:pt>
    <dgm:pt modelId="{445174F1-37F2-4A7E-9643-494A0DF55F11}" type="parTrans" cxnId="{99F3F6C8-4150-4998-815F-5C56A52F8D31}">
      <dgm:prSet/>
      <dgm:spPr/>
      <dgm:t>
        <a:bodyPr/>
        <a:lstStyle/>
        <a:p>
          <a:endParaRPr lang="ru-RU" sz="2000"/>
        </a:p>
      </dgm:t>
    </dgm:pt>
    <dgm:pt modelId="{C03C0447-B03A-4746-A5C2-9BD3A39A21C0}" type="sibTrans" cxnId="{99F3F6C8-4150-4998-815F-5C56A52F8D31}">
      <dgm:prSet/>
      <dgm:spPr/>
      <dgm:t>
        <a:bodyPr/>
        <a:lstStyle/>
        <a:p>
          <a:endParaRPr lang="ru-RU" sz="2000"/>
        </a:p>
      </dgm:t>
    </dgm:pt>
    <dgm:pt modelId="{566E93B5-C475-443F-906B-83ECECDBD0CB}">
      <dgm:prSet phldrT="[Текст]" phldr="1" custT="1"/>
      <dgm:spPr>
        <a:gradFill rotWithShape="0">
          <a:gsLst>
            <a:gs pos="0">
              <a:schemeClr val="accent1"/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</a:gradFill>
      </dgm:spPr>
      <dgm:t>
        <a:bodyPr/>
        <a:lstStyle/>
        <a:p>
          <a:endParaRPr lang="ru-RU" sz="2000" dirty="0"/>
        </a:p>
      </dgm:t>
    </dgm:pt>
    <dgm:pt modelId="{B4ABC0CD-F48C-4A39-B581-E558FA40868E}" type="sibTrans" cxnId="{D5D2305E-EA2C-403C-8690-AC0C48BE2DDA}">
      <dgm:prSet/>
      <dgm:spPr/>
      <dgm:t>
        <a:bodyPr/>
        <a:lstStyle/>
        <a:p>
          <a:endParaRPr lang="ru-RU" sz="2000"/>
        </a:p>
      </dgm:t>
    </dgm:pt>
    <dgm:pt modelId="{DC6C67CF-86E7-431E-A494-AD50F9A69CD6}" type="parTrans" cxnId="{D5D2305E-EA2C-403C-8690-AC0C48BE2DDA}">
      <dgm:prSet/>
      <dgm:spPr/>
      <dgm:t>
        <a:bodyPr/>
        <a:lstStyle/>
        <a:p>
          <a:endParaRPr lang="ru-RU" sz="2000"/>
        </a:p>
      </dgm:t>
    </dgm:pt>
    <dgm:pt modelId="{ABA926C6-5623-4032-9801-47A086E2BDF9}" type="pres">
      <dgm:prSet presAssocID="{8BD1992F-5B98-4262-A6E6-F4224536382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0A0068-84A9-487C-8C38-27E2A064F468}" type="pres">
      <dgm:prSet presAssocID="{566E93B5-C475-443F-906B-83ECECDBD0CB}" presName="composite" presStyleCnt="0"/>
      <dgm:spPr/>
    </dgm:pt>
    <dgm:pt modelId="{95CA76A2-39D6-475C-BF78-0B64CBB3748C}" type="pres">
      <dgm:prSet presAssocID="{566E93B5-C475-443F-906B-83ECECDBD0CB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EAC1C-169F-4545-ADB2-A773BCF32890}" type="pres">
      <dgm:prSet presAssocID="{566E93B5-C475-443F-906B-83ECECDBD0CB}" presName="descendantText" presStyleLbl="alignAcc1" presStyleIdx="0" presStyleCnt="5" custLinFactNeighborX="-229" custLinFactNeighborY="-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CBD7F-6E24-48DD-A450-B72991229AA8}" type="pres">
      <dgm:prSet presAssocID="{B4ABC0CD-F48C-4A39-B581-E558FA40868E}" presName="sp" presStyleCnt="0"/>
      <dgm:spPr/>
    </dgm:pt>
    <dgm:pt modelId="{9D4D1129-C4FC-4F6D-9EA5-94E41B26C5FA}" type="pres">
      <dgm:prSet presAssocID="{D3D7DCD4-5B0F-449C-A832-CF5AFEC8D1E9}" presName="composite" presStyleCnt="0"/>
      <dgm:spPr/>
    </dgm:pt>
    <dgm:pt modelId="{A9D784BB-5C72-49BE-9237-4D1DA79E291D}" type="pres">
      <dgm:prSet presAssocID="{D3D7DCD4-5B0F-449C-A832-CF5AFEC8D1E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3C2DA1-3961-4B6C-93DE-9B0FB06A8D14}" type="pres">
      <dgm:prSet presAssocID="{D3D7DCD4-5B0F-449C-A832-CF5AFEC8D1E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78C31E-5CED-4192-A965-3186F3FAED1F}" type="pres">
      <dgm:prSet presAssocID="{761F6298-33F3-41EC-84B8-70AAC92774E1}" presName="sp" presStyleCnt="0"/>
      <dgm:spPr/>
    </dgm:pt>
    <dgm:pt modelId="{7754A43B-A86F-4712-B1E6-91C7DED6046A}" type="pres">
      <dgm:prSet presAssocID="{4AD57A23-19F8-4EAB-925C-7B9B8F59DAAC}" presName="composite" presStyleCnt="0"/>
      <dgm:spPr/>
    </dgm:pt>
    <dgm:pt modelId="{6D1679BB-E76E-4B5F-960A-7217A037597F}" type="pres">
      <dgm:prSet presAssocID="{4AD57A23-19F8-4EAB-925C-7B9B8F59DAAC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F1A76B-1839-452A-AA66-CDC6019946D4}" type="pres">
      <dgm:prSet presAssocID="{4AD57A23-19F8-4EAB-925C-7B9B8F59DAAC}" presName="descendantText" presStyleLbl="alignAcc1" presStyleIdx="2" presStyleCnt="5" custScaleY="132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1AF3F3-4075-4879-ADD6-E2AC8D811C3C}" type="pres">
      <dgm:prSet presAssocID="{80BC1F73-268E-48CA-A505-1B45F72A3C3D}" presName="sp" presStyleCnt="0"/>
      <dgm:spPr/>
    </dgm:pt>
    <dgm:pt modelId="{6324A3D0-5DDA-48D3-8409-6FE83A981E5C}" type="pres">
      <dgm:prSet presAssocID="{E65DEFDD-9679-4EF1-8FBA-F0D8A15BA60C}" presName="composite" presStyleCnt="0"/>
      <dgm:spPr/>
    </dgm:pt>
    <dgm:pt modelId="{7F4CBEF9-0EDD-4A98-97C3-8E208E5E4CFA}" type="pres">
      <dgm:prSet presAssocID="{E65DEFDD-9679-4EF1-8FBA-F0D8A15BA60C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D080A-CF0C-4F5B-A11D-31F9584EBDBC}" type="pres">
      <dgm:prSet presAssocID="{E65DEFDD-9679-4EF1-8FBA-F0D8A15BA60C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DD045E-8F5A-4403-9E9E-A4757EAE7EC0}" type="pres">
      <dgm:prSet presAssocID="{BD07EB33-D024-460B-8D09-9CE2EE0BBFA7}" presName="sp" presStyleCnt="0"/>
      <dgm:spPr/>
    </dgm:pt>
    <dgm:pt modelId="{C0E013CE-E70D-441D-BD0D-D167FBABD9B8}" type="pres">
      <dgm:prSet presAssocID="{516245D0-2759-4A5E-A530-2E204966BF41}" presName="composite" presStyleCnt="0"/>
      <dgm:spPr/>
    </dgm:pt>
    <dgm:pt modelId="{31E8832E-8C01-4D4D-9535-7219F511A752}" type="pres">
      <dgm:prSet presAssocID="{516245D0-2759-4A5E-A530-2E204966BF4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EE5444-BD50-4A8F-BCE2-578D7EBEE9D2}" type="pres">
      <dgm:prSet presAssocID="{516245D0-2759-4A5E-A530-2E204966BF41}" presName="descendantText" presStyleLbl="alignAcc1" presStyleIdx="4" presStyleCnt="5" custLinFactNeighborX="91" custLinFactNeighborY="-8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7257B0-29AF-4E2C-BC39-263D7BF586C1}" srcId="{566E93B5-C475-443F-906B-83ECECDBD0CB}" destId="{B8CCE5C5-4BFF-4C2F-81E1-844383B4002C}" srcOrd="0" destOrd="0" parTransId="{FC10A7A9-687A-4E3E-85E3-C09CFB24A2CE}" sibTransId="{64B1D144-C4F1-4FE5-906C-E4D552E1F5BA}"/>
    <dgm:cxn modelId="{255182B4-A461-455D-B492-6FFA26DEA997}" srcId="{8BD1992F-5B98-4262-A6E6-F42245363822}" destId="{D3D7DCD4-5B0F-449C-A832-CF5AFEC8D1E9}" srcOrd="1" destOrd="0" parTransId="{22B0FA9D-E159-4771-8906-6BBAFABD58E5}" sibTransId="{761F6298-33F3-41EC-84B8-70AAC92774E1}"/>
    <dgm:cxn modelId="{76EB3246-7772-4BF7-AF3B-BCDF23E6FB03}" type="presOf" srcId="{566E93B5-C475-443F-906B-83ECECDBD0CB}" destId="{95CA76A2-39D6-475C-BF78-0B64CBB3748C}" srcOrd="0" destOrd="0" presId="urn:microsoft.com/office/officeart/2005/8/layout/chevron2"/>
    <dgm:cxn modelId="{676364D0-E45D-4882-A3F2-794466B41C7C}" type="presOf" srcId="{E65DEFDD-9679-4EF1-8FBA-F0D8A15BA60C}" destId="{7F4CBEF9-0EDD-4A98-97C3-8E208E5E4CFA}" srcOrd="0" destOrd="0" presId="urn:microsoft.com/office/officeart/2005/8/layout/chevron2"/>
    <dgm:cxn modelId="{4DAC535F-1BAD-43EE-9975-4D1CC769BED7}" type="presOf" srcId="{D37D3012-5340-4335-9CB8-448D8DB6C83A}" destId="{73F1A76B-1839-452A-AA66-CDC6019946D4}" srcOrd="0" destOrd="0" presId="urn:microsoft.com/office/officeart/2005/8/layout/chevron2"/>
    <dgm:cxn modelId="{9DC3CBEF-8A1E-4395-B71D-C2EBCE50063B}" type="presOf" srcId="{4AD57A23-19F8-4EAB-925C-7B9B8F59DAAC}" destId="{6D1679BB-E76E-4B5F-960A-7217A037597F}" srcOrd="0" destOrd="0" presId="urn:microsoft.com/office/officeart/2005/8/layout/chevron2"/>
    <dgm:cxn modelId="{90B013FC-51E0-413F-B28C-5C6E3CAB8378}" type="presOf" srcId="{D0B02537-A3DB-41D7-9170-985858C960A8}" destId="{CC3C2DA1-3961-4B6C-93DE-9B0FB06A8D14}" srcOrd="0" destOrd="0" presId="urn:microsoft.com/office/officeart/2005/8/layout/chevron2"/>
    <dgm:cxn modelId="{1AB18670-39C2-4DD7-B0C0-1C62AE526721}" srcId="{E65DEFDD-9679-4EF1-8FBA-F0D8A15BA60C}" destId="{90667E51-48ED-4EE8-BF7D-5FBCC1B83606}" srcOrd="0" destOrd="0" parTransId="{0EFA5E71-1C36-446A-9B20-BCD060BB32B9}" sibTransId="{97ACC619-9B26-46FD-A5DD-1519300491BE}"/>
    <dgm:cxn modelId="{99F3F6C8-4150-4998-815F-5C56A52F8D31}" srcId="{516245D0-2759-4A5E-A530-2E204966BF41}" destId="{1B134392-F65C-4D8D-A4F5-196F3470A061}" srcOrd="0" destOrd="0" parTransId="{445174F1-37F2-4A7E-9643-494A0DF55F11}" sibTransId="{C03C0447-B03A-4746-A5C2-9BD3A39A21C0}"/>
    <dgm:cxn modelId="{98C38CD7-A95D-47BA-8053-A6610C2C073E}" srcId="{D3D7DCD4-5B0F-449C-A832-CF5AFEC8D1E9}" destId="{D0B02537-A3DB-41D7-9170-985858C960A8}" srcOrd="0" destOrd="0" parTransId="{60992BF3-99A0-4DB9-A86F-A9A8CE91DE06}" sibTransId="{17D4D924-6C2F-4EAD-831B-4F1544264CEB}"/>
    <dgm:cxn modelId="{D5D2305E-EA2C-403C-8690-AC0C48BE2DDA}" srcId="{8BD1992F-5B98-4262-A6E6-F42245363822}" destId="{566E93B5-C475-443F-906B-83ECECDBD0CB}" srcOrd="0" destOrd="0" parTransId="{DC6C67CF-86E7-431E-A494-AD50F9A69CD6}" sibTransId="{B4ABC0CD-F48C-4A39-B581-E558FA40868E}"/>
    <dgm:cxn modelId="{E9C68D56-7FC8-48C1-820E-541D78D302A5}" type="presOf" srcId="{1B134392-F65C-4D8D-A4F5-196F3470A061}" destId="{45EE5444-BD50-4A8F-BCE2-578D7EBEE9D2}" srcOrd="0" destOrd="0" presId="urn:microsoft.com/office/officeart/2005/8/layout/chevron2"/>
    <dgm:cxn modelId="{8A00D474-A4F0-4962-9A28-FF1C10EE4535}" srcId="{8BD1992F-5B98-4262-A6E6-F42245363822}" destId="{E65DEFDD-9679-4EF1-8FBA-F0D8A15BA60C}" srcOrd="3" destOrd="0" parTransId="{E1AFA350-9DBB-42EA-A7BA-A52C574F89BF}" sibTransId="{BD07EB33-D024-460B-8D09-9CE2EE0BBFA7}"/>
    <dgm:cxn modelId="{9FBD37A3-1883-4D7E-9AE4-9BF10A4BB0AB}" type="presOf" srcId="{90667E51-48ED-4EE8-BF7D-5FBCC1B83606}" destId="{6ECD080A-CF0C-4F5B-A11D-31F9584EBDBC}" srcOrd="0" destOrd="0" presId="urn:microsoft.com/office/officeart/2005/8/layout/chevron2"/>
    <dgm:cxn modelId="{90955580-BAC8-4760-AB9F-62041D3EC6B5}" type="presOf" srcId="{8BD1992F-5B98-4262-A6E6-F42245363822}" destId="{ABA926C6-5623-4032-9801-47A086E2BDF9}" srcOrd="0" destOrd="0" presId="urn:microsoft.com/office/officeart/2005/8/layout/chevron2"/>
    <dgm:cxn modelId="{B7EABF24-04B6-4919-B6D2-7500FB75F587}" type="presOf" srcId="{D3D7DCD4-5B0F-449C-A832-CF5AFEC8D1E9}" destId="{A9D784BB-5C72-49BE-9237-4D1DA79E291D}" srcOrd="0" destOrd="0" presId="urn:microsoft.com/office/officeart/2005/8/layout/chevron2"/>
    <dgm:cxn modelId="{68564A34-1B40-4031-8871-0BC221C9544B}" srcId="{4AD57A23-19F8-4EAB-925C-7B9B8F59DAAC}" destId="{D37D3012-5340-4335-9CB8-448D8DB6C83A}" srcOrd="0" destOrd="0" parTransId="{EA5A10F6-83CE-421B-B999-13F21586534A}" sibTransId="{827417C1-D44F-4306-BDDE-19D3FD9CA45F}"/>
    <dgm:cxn modelId="{9F4657C7-B473-4843-8EBF-2CF8BC449850}" srcId="{8BD1992F-5B98-4262-A6E6-F42245363822}" destId="{516245D0-2759-4A5E-A530-2E204966BF41}" srcOrd="4" destOrd="0" parTransId="{519BBB8D-0D1D-49F1-836C-1269020C05F1}" sibTransId="{1236AAEE-4199-479F-B034-191A970B7F05}"/>
    <dgm:cxn modelId="{0A385B5B-537B-4917-8D4C-559ACC15C10B}" srcId="{8BD1992F-5B98-4262-A6E6-F42245363822}" destId="{4AD57A23-19F8-4EAB-925C-7B9B8F59DAAC}" srcOrd="2" destOrd="0" parTransId="{8482BF3F-4EED-498F-9AA9-2DAD2FEC529B}" sibTransId="{80BC1F73-268E-48CA-A505-1B45F72A3C3D}"/>
    <dgm:cxn modelId="{3EEC7995-3B81-440C-905F-36CB35D63101}" type="presOf" srcId="{516245D0-2759-4A5E-A530-2E204966BF41}" destId="{31E8832E-8C01-4D4D-9535-7219F511A752}" srcOrd="0" destOrd="0" presId="urn:microsoft.com/office/officeart/2005/8/layout/chevron2"/>
    <dgm:cxn modelId="{C12C8AC0-6245-40F8-97DA-9844BE7CB3B4}" type="presOf" srcId="{B8CCE5C5-4BFF-4C2F-81E1-844383B4002C}" destId="{F0EEAC1C-169F-4545-ADB2-A773BCF32890}" srcOrd="0" destOrd="0" presId="urn:microsoft.com/office/officeart/2005/8/layout/chevron2"/>
    <dgm:cxn modelId="{D7803EFA-4E3A-43D5-A05F-211FE72C681F}" type="presParOf" srcId="{ABA926C6-5623-4032-9801-47A086E2BDF9}" destId="{960A0068-84A9-487C-8C38-27E2A064F468}" srcOrd="0" destOrd="0" presId="urn:microsoft.com/office/officeart/2005/8/layout/chevron2"/>
    <dgm:cxn modelId="{7D307A7A-23D6-4C47-B04F-110D53E75AD1}" type="presParOf" srcId="{960A0068-84A9-487C-8C38-27E2A064F468}" destId="{95CA76A2-39D6-475C-BF78-0B64CBB3748C}" srcOrd="0" destOrd="0" presId="urn:microsoft.com/office/officeart/2005/8/layout/chevron2"/>
    <dgm:cxn modelId="{F94AEEDF-A4F9-4FF6-A093-8CA65E87B604}" type="presParOf" srcId="{960A0068-84A9-487C-8C38-27E2A064F468}" destId="{F0EEAC1C-169F-4545-ADB2-A773BCF32890}" srcOrd="1" destOrd="0" presId="urn:microsoft.com/office/officeart/2005/8/layout/chevron2"/>
    <dgm:cxn modelId="{B3F20FA9-7C74-4960-815D-F89D2B3903FC}" type="presParOf" srcId="{ABA926C6-5623-4032-9801-47A086E2BDF9}" destId="{856CBD7F-6E24-48DD-A450-B72991229AA8}" srcOrd="1" destOrd="0" presId="urn:microsoft.com/office/officeart/2005/8/layout/chevron2"/>
    <dgm:cxn modelId="{32AB8515-8EE9-4FD3-8FCD-0F3227EAD0F7}" type="presParOf" srcId="{ABA926C6-5623-4032-9801-47A086E2BDF9}" destId="{9D4D1129-C4FC-4F6D-9EA5-94E41B26C5FA}" srcOrd="2" destOrd="0" presId="urn:microsoft.com/office/officeart/2005/8/layout/chevron2"/>
    <dgm:cxn modelId="{D68BCF20-17A2-498B-B3FC-7337E197E101}" type="presParOf" srcId="{9D4D1129-C4FC-4F6D-9EA5-94E41B26C5FA}" destId="{A9D784BB-5C72-49BE-9237-4D1DA79E291D}" srcOrd="0" destOrd="0" presId="urn:microsoft.com/office/officeart/2005/8/layout/chevron2"/>
    <dgm:cxn modelId="{BD140374-89F7-4688-BBCB-A8DBEEF0A64C}" type="presParOf" srcId="{9D4D1129-C4FC-4F6D-9EA5-94E41B26C5FA}" destId="{CC3C2DA1-3961-4B6C-93DE-9B0FB06A8D14}" srcOrd="1" destOrd="0" presId="urn:microsoft.com/office/officeart/2005/8/layout/chevron2"/>
    <dgm:cxn modelId="{01638A7A-3285-49F9-85D2-260A8B1FA591}" type="presParOf" srcId="{ABA926C6-5623-4032-9801-47A086E2BDF9}" destId="{6478C31E-5CED-4192-A965-3186F3FAED1F}" srcOrd="3" destOrd="0" presId="urn:microsoft.com/office/officeart/2005/8/layout/chevron2"/>
    <dgm:cxn modelId="{DE9B1A1D-A79A-4C77-94D2-153AA15E1BA9}" type="presParOf" srcId="{ABA926C6-5623-4032-9801-47A086E2BDF9}" destId="{7754A43B-A86F-4712-B1E6-91C7DED6046A}" srcOrd="4" destOrd="0" presId="urn:microsoft.com/office/officeart/2005/8/layout/chevron2"/>
    <dgm:cxn modelId="{C97216C9-B674-495A-AFF9-97FD1969CFCC}" type="presParOf" srcId="{7754A43B-A86F-4712-B1E6-91C7DED6046A}" destId="{6D1679BB-E76E-4B5F-960A-7217A037597F}" srcOrd="0" destOrd="0" presId="urn:microsoft.com/office/officeart/2005/8/layout/chevron2"/>
    <dgm:cxn modelId="{060271AC-BD5C-4828-81F0-F351F36765FF}" type="presParOf" srcId="{7754A43B-A86F-4712-B1E6-91C7DED6046A}" destId="{73F1A76B-1839-452A-AA66-CDC6019946D4}" srcOrd="1" destOrd="0" presId="urn:microsoft.com/office/officeart/2005/8/layout/chevron2"/>
    <dgm:cxn modelId="{EE6A605C-4165-406B-9BBC-5CEC6BE4E2C3}" type="presParOf" srcId="{ABA926C6-5623-4032-9801-47A086E2BDF9}" destId="{991AF3F3-4075-4879-ADD6-E2AC8D811C3C}" srcOrd="5" destOrd="0" presId="urn:microsoft.com/office/officeart/2005/8/layout/chevron2"/>
    <dgm:cxn modelId="{578E73DE-5DFE-4F91-9A2E-61C2B37A8503}" type="presParOf" srcId="{ABA926C6-5623-4032-9801-47A086E2BDF9}" destId="{6324A3D0-5DDA-48D3-8409-6FE83A981E5C}" srcOrd="6" destOrd="0" presId="urn:microsoft.com/office/officeart/2005/8/layout/chevron2"/>
    <dgm:cxn modelId="{7A4E0D10-A500-416D-A98F-705E9A220EC7}" type="presParOf" srcId="{6324A3D0-5DDA-48D3-8409-6FE83A981E5C}" destId="{7F4CBEF9-0EDD-4A98-97C3-8E208E5E4CFA}" srcOrd="0" destOrd="0" presId="urn:microsoft.com/office/officeart/2005/8/layout/chevron2"/>
    <dgm:cxn modelId="{C2928225-F6BE-44D1-8832-EF810B851A19}" type="presParOf" srcId="{6324A3D0-5DDA-48D3-8409-6FE83A981E5C}" destId="{6ECD080A-CF0C-4F5B-A11D-31F9584EBDBC}" srcOrd="1" destOrd="0" presId="urn:microsoft.com/office/officeart/2005/8/layout/chevron2"/>
    <dgm:cxn modelId="{315D0A65-6D29-4F94-A656-E41026059022}" type="presParOf" srcId="{ABA926C6-5623-4032-9801-47A086E2BDF9}" destId="{00DD045E-8F5A-4403-9E9E-A4757EAE7EC0}" srcOrd="7" destOrd="0" presId="urn:microsoft.com/office/officeart/2005/8/layout/chevron2"/>
    <dgm:cxn modelId="{AC2B795D-6242-4468-A2DC-DD43B3B90B7D}" type="presParOf" srcId="{ABA926C6-5623-4032-9801-47A086E2BDF9}" destId="{C0E013CE-E70D-441D-BD0D-D167FBABD9B8}" srcOrd="8" destOrd="0" presId="urn:microsoft.com/office/officeart/2005/8/layout/chevron2"/>
    <dgm:cxn modelId="{5FB81C41-18F2-449F-AEF6-600D16E923D6}" type="presParOf" srcId="{C0E013CE-E70D-441D-BD0D-D167FBABD9B8}" destId="{31E8832E-8C01-4D4D-9535-7219F511A752}" srcOrd="0" destOrd="0" presId="urn:microsoft.com/office/officeart/2005/8/layout/chevron2"/>
    <dgm:cxn modelId="{1F406A18-8B75-4323-8069-2859DD7B489D}" type="presParOf" srcId="{C0E013CE-E70D-441D-BD0D-D167FBABD9B8}" destId="{45EE5444-BD50-4A8F-BCE2-578D7EBEE9D2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62ACEF-5610-4A29-AB74-E083EFE7E46D}" type="doc">
      <dgm:prSet loTypeId="urn:microsoft.com/office/officeart/2005/8/layout/arrow2" loCatId="process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274AD718-4D1A-405C-BB94-31BDDAC3F05C}">
      <dgm:prSet phldrT="[Текст]" custT="1"/>
      <dgm:spPr/>
      <dgm:t>
        <a:bodyPr/>
        <a:lstStyle/>
        <a:p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2016 </a:t>
          </a:r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год – </a:t>
          </a:r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238 руководителей</a:t>
          </a:r>
        </a:p>
        <a:p>
          <a:endParaRPr lang="ru-RU" sz="2000" dirty="0"/>
        </a:p>
      </dgm:t>
    </dgm:pt>
    <dgm:pt modelId="{32CF8110-47D4-4599-99A6-FEDF3BAD0668}" type="parTrans" cxnId="{3D464D78-073A-4FF4-9FB2-482CE07F7A95}">
      <dgm:prSet/>
      <dgm:spPr/>
      <dgm:t>
        <a:bodyPr/>
        <a:lstStyle/>
        <a:p>
          <a:endParaRPr lang="ru-RU" sz="1600"/>
        </a:p>
      </dgm:t>
    </dgm:pt>
    <dgm:pt modelId="{31EE7F7A-C100-4959-80AA-AB53D0BA5503}" type="sibTrans" cxnId="{3D464D78-073A-4FF4-9FB2-482CE07F7A95}">
      <dgm:prSet/>
      <dgm:spPr/>
      <dgm:t>
        <a:bodyPr/>
        <a:lstStyle/>
        <a:p>
          <a:endParaRPr lang="ru-RU" sz="1600"/>
        </a:p>
      </dgm:t>
    </dgm:pt>
    <dgm:pt modelId="{777B0DFB-8B27-42F3-823F-772796A2CD4C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2017</a:t>
          </a:r>
          <a:r>
            <a:rPr lang="ru-RU" sz="2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год </a:t>
          </a:r>
          <a:r>
            <a: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</a:t>
          </a:r>
          <a:r>
            <a:rPr lang="ru-RU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258 </a:t>
          </a:r>
          <a:r>
            <a:rPr lang="ru-RU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руководителей (80% от общего кол-ва руководителей.</a:t>
          </a:r>
        </a:p>
        <a:p>
          <a:endParaRPr lang="ru-RU" sz="2000" dirty="0"/>
        </a:p>
      </dgm:t>
    </dgm:pt>
    <dgm:pt modelId="{C35C1B5B-9653-4616-8F0C-9B077DBBC65A}" type="parTrans" cxnId="{A28F072A-DFC2-47D9-99CA-13E9AA462295}">
      <dgm:prSet/>
      <dgm:spPr/>
      <dgm:t>
        <a:bodyPr/>
        <a:lstStyle/>
        <a:p>
          <a:endParaRPr lang="ru-RU" sz="1600"/>
        </a:p>
      </dgm:t>
    </dgm:pt>
    <dgm:pt modelId="{63B8E4A9-B2DE-4351-99C1-B89F8586D2B7}" type="sibTrans" cxnId="{A28F072A-DFC2-47D9-99CA-13E9AA462295}">
      <dgm:prSet/>
      <dgm:spPr/>
      <dgm:t>
        <a:bodyPr/>
        <a:lstStyle/>
        <a:p>
          <a:endParaRPr lang="ru-RU" sz="1600"/>
        </a:p>
      </dgm:t>
    </dgm:pt>
    <dgm:pt modelId="{DE4E5F4A-0D3D-4A84-993B-43EF17B01AED}" type="pres">
      <dgm:prSet presAssocID="{A562ACEF-5610-4A29-AB74-E083EFE7E46D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F83D1B-520F-40C6-95A7-8191414A5186}" type="pres">
      <dgm:prSet presAssocID="{A562ACEF-5610-4A29-AB74-E083EFE7E46D}" presName="arrow" presStyleLbl="bgShp" presStyleIdx="0" presStyleCnt="1"/>
      <dgm:spPr/>
      <dgm:t>
        <a:bodyPr/>
        <a:lstStyle/>
        <a:p>
          <a:endParaRPr lang="ru-RU"/>
        </a:p>
      </dgm:t>
    </dgm:pt>
    <dgm:pt modelId="{E663EC1B-0168-412D-AB26-A238B6BBB9AF}" type="pres">
      <dgm:prSet presAssocID="{A562ACEF-5610-4A29-AB74-E083EFE7E46D}" presName="arrowDiagram2" presStyleCnt="0"/>
      <dgm:spPr/>
      <dgm:t>
        <a:bodyPr/>
        <a:lstStyle/>
        <a:p>
          <a:endParaRPr lang="ru-RU"/>
        </a:p>
      </dgm:t>
    </dgm:pt>
    <dgm:pt modelId="{270FF89F-27C0-40EE-B61F-F75F37BF19EF}" type="pres">
      <dgm:prSet presAssocID="{274AD718-4D1A-405C-BB94-31BDDAC3F05C}" presName="bullet2a" presStyleLbl="node1" presStyleIdx="0" presStyleCnt="2"/>
      <dgm:spPr/>
      <dgm:t>
        <a:bodyPr/>
        <a:lstStyle/>
        <a:p>
          <a:endParaRPr lang="ru-RU"/>
        </a:p>
      </dgm:t>
    </dgm:pt>
    <dgm:pt modelId="{AFF83764-ED4F-41BB-9903-E7DF59436035}" type="pres">
      <dgm:prSet presAssocID="{274AD718-4D1A-405C-BB94-31BDDAC3F05C}" presName="textBox2a" presStyleLbl="revTx" presStyleIdx="0" presStyleCnt="2" custScaleX="170112" custScaleY="74270" custLinFactNeighborX="-7661" custLinFactNeighborY="-6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541A6-3D88-4EF5-999F-E2BDE381449D}" type="pres">
      <dgm:prSet presAssocID="{777B0DFB-8B27-42F3-823F-772796A2CD4C}" presName="bullet2b" presStyleLbl="node1" presStyleIdx="1" presStyleCnt="2"/>
      <dgm:spPr/>
      <dgm:t>
        <a:bodyPr/>
        <a:lstStyle/>
        <a:p>
          <a:endParaRPr lang="ru-RU"/>
        </a:p>
      </dgm:t>
    </dgm:pt>
    <dgm:pt modelId="{1D53A57C-F0A0-4D41-8078-5E7A7110EC45}" type="pres">
      <dgm:prSet presAssocID="{777B0DFB-8B27-42F3-823F-772796A2CD4C}" presName="textBox2b" presStyleLbl="revTx" presStyleIdx="1" presStyleCnt="2" custScaleX="166447" custScaleY="78568" custLinFactNeighborX="37791" custLinFactNeighborY="-19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464D78-073A-4FF4-9FB2-482CE07F7A95}" srcId="{A562ACEF-5610-4A29-AB74-E083EFE7E46D}" destId="{274AD718-4D1A-405C-BB94-31BDDAC3F05C}" srcOrd="0" destOrd="0" parTransId="{32CF8110-47D4-4599-99A6-FEDF3BAD0668}" sibTransId="{31EE7F7A-C100-4959-80AA-AB53D0BA5503}"/>
    <dgm:cxn modelId="{98942C0F-EE00-4ED9-8111-7258E5546329}" type="presOf" srcId="{274AD718-4D1A-405C-BB94-31BDDAC3F05C}" destId="{AFF83764-ED4F-41BB-9903-E7DF59436035}" srcOrd="0" destOrd="0" presId="urn:microsoft.com/office/officeart/2005/8/layout/arrow2"/>
    <dgm:cxn modelId="{56C05DDB-F2EE-4767-90CA-2191B9165489}" type="presOf" srcId="{777B0DFB-8B27-42F3-823F-772796A2CD4C}" destId="{1D53A57C-F0A0-4D41-8078-5E7A7110EC45}" srcOrd="0" destOrd="0" presId="urn:microsoft.com/office/officeart/2005/8/layout/arrow2"/>
    <dgm:cxn modelId="{D26BD9A3-7B9D-421F-BBF4-87F700D13C2C}" type="presOf" srcId="{A562ACEF-5610-4A29-AB74-E083EFE7E46D}" destId="{DE4E5F4A-0D3D-4A84-993B-43EF17B01AED}" srcOrd="0" destOrd="0" presId="urn:microsoft.com/office/officeart/2005/8/layout/arrow2"/>
    <dgm:cxn modelId="{A28F072A-DFC2-47D9-99CA-13E9AA462295}" srcId="{A562ACEF-5610-4A29-AB74-E083EFE7E46D}" destId="{777B0DFB-8B27-42F3-823F-772796A2CD4C}" srcOrd="1" destOrd="0" parTransId="{C35C1B5B-9653-4616-8F0C-9B077DBBC65A}" sibTransId="{63B8E4A9-B2DE-4351-99C1-B89F8586D2B7}"/>
    <dgm:cxn modelId="{4508C12D-0DA5-4325-8360-DB2319576963}" type="presParOf" srcId="{DE4E5F4A-0D3D-4A84-993B-43EF17B01AED}" destId="{D7F83D1B-520F-40C6-95A7-8191414A5186}" srcOrd="0" destOrd="0" presId="urn:microsoft.com/office/officeart/2005/8/layout/arrow2"/>
    <dgm:cxn modelId="{B4DD047B-FA40-4F40-87DE-CC984C2141D8}" type="presParOf" srcId="{DE4E5F4A-0D3D-4A84-993B-43EF17B01AED}" destId="{E663EC1B-0168-412D-AB26-A238B6BBB9AF}" srcOrd="1" destOrd="0" presId="urn:microsoft.com/office/officeart/2005/8/layout/arrow2"/>
    <dgm:cxn modelId="{7BB8F6E6-7D36-43AD-BF93-11271B0272D5}" type="presParOf" srcId="{E663EC1B-0168-412D-AB26-A238B6BBB9AF}" destId="{270FF89F-27C0-40EE-B61F-F75F37BF19EF}" srcOrd="0" destOrd="0" presId="urn:microsoft.com/office/officeart/2005/8/layout/arrow2"/>
    <dgm:cxn modelId="{55224A27-2873-4FC9-BC18-467C60FE8667}" type="presParOf" srcId="{E663EC1B-0168-412D-AB26-A238B6BBB9AF}" destId="{AFF83764-ED4F-41BB-9903-E7DF59436035}" srcOrd="1" destOrd="0" presId="urn:microsoft.com/office/officeart/2005/8/layout/arrow2"/>
    <dgm:cxn modelId="{59F1CB88-2145-490F-A359-16D4E00104AF}" type="presParOf" srcId="{E663EC1B-0168-412D-AB26-A238B6BBB9AF}" destId="{210541A6-3D88-4EF5-999F-E2BDE381449D}" srcOrd="2" destOrd="0" presId="urn:microsoft.com/office/officeart/2005/8/layout/arrow2"/>
    <dgm:cxn modelId="{2585B76C-3BD7-4870-9DA0-4ADCB58EEAC7}" type="presParOf" srcId="{E663EC1B-0168-412D-AB26-A238B6BBB9AF}" destId="{1D53A57C-F0A0-4D41-8078-5E7A7110EC45}" srcOrd="3" destOrd="0" presId="urn:microsoft.com/office/officeart/2005/8/layout/arrow2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DA852D-1B98-4D16-ADA4-B6D6E3E7BDFB}" type="doc">
      <dgm:prSet loTypeId="urn:microsoft.com/office/officeart/2005/8/layout/hProcess4" loCatId="process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AB39C465-9246-487D-8E6F-DE97591A10D3}">
      <dgm:prSet phldrT="[Текст]"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</a:t>
          </a:r>
          <a:r>
            <a:rPr lang="ru-RU" sz="2000" dirty="0" smtClean="0"/>
            <a:t> </a:t>
          </a:r>
          <a:endParaRPr lang="ru-RU" sz="2000" dirty="0"/>
        </a:p>
      </dgm:t>
    </dgm:pt>
    <dgm:pt modelId="{62AC39B1-4F41-4CE3-B41B-5C4AD8568918}" type="parTrans" cxnId="{9043FCDA-CD7F-42A3-A399-CB77BE4E7304}">
      <dgm:prSet/>
      <dgm:spPr/>
      <dgm:t>
        <a:bodyPr/>
        <a:lstStyle/>
        <a:p>
          <a:endParaRPr lang="ru-RU"/>
        </a:p>
      </dgm:t>
    </dgm:pt>
    <dgm:pt modelId="{4091B10C-D4FC-4221-87CE-1FD7ABDAD06C}" type="sibTrans" cxnId="{9043FCDA-CD7F-42A3-A399-CB77BE4E7304}">
      <dgm:prSet/>
      <dgm:spPr/>
      <dgm:t>
        <a:bodyPr/>
        <a:lstStyle/>
        <a:p>
          <a:endParaRPr lang="ru-RU" dirty="0"/>
        </a:p>
      </dgm:t>
    </dgm:pt>
    <dgm:pt modelId="{7A991A5C-825D-4834-9769-B24628B66922}">
      <dgm:prSet phldrT="[Текст]" custT="1"/>
      <dgm:spPr/>
      <dgm:t>
        <a:bodyPr/>
        <a:lstStyle/>
        <a:p>
          <a:r>
            <a:rPr lang="ru-RU" sz="1400" dirty="0" smtClean="0"/>
            <a:t>количество организаций, проведших специальную оценку условий труда</a:t>
          </a:r>
          <a:endParaRPr lang="ru-RU" sz="1400" dirty="0"/>
        </a:p>
      </dgm:t>
    </dgm:pt>
    <dgm:pt modelId="{EE196AC7-F9CF-48D0-941B-CA1EE1B01108}" type="parTrans" cxnId="{AEFC0E76-1ED5-4BCD-9644-D4D69A50D72B}">
      <dgm:prSet/>
      <dgm:spPr/>
      <dgm:t>
        <a:bodyPr/>
        <a:lstStyle/>
        <a:p>
          <a:endParaRPr lang="ru-RU"/>
        </a:p>
      </dgm:t>
    </dgm:pt>
    <dgm:pt modelId="{9A2256B3-A6E1-4894-9227-EA6DC7B6F513}" type="sibTrans" cxnId="{AEFC0E76-1ED5-4BCD-9644-D4D69A50D72B}">
      <dgm:prSet/>
      <dgm:spPr/>
      <dgm:t>
        <a:bodyPr/>
        <a:lstStyle/>
        <a:p>
          <a:endParaRPr lang="ru-RU"/>
        </a:p>
      </dgm:t>
    </dgm:pt>
    <dgm:pt modelId="{35A0711F-5FC0-4902-8013-E37DFCBA215A}">
      <dgm:prSet phldrT="[Текст]" custT="1"/>
      <dgm:spPr>
        <a:solidFill>
          <a:schemeClr val="accent5">
            <a:alpha val="85000"/>
          </a:schemeClr>
        </a:solidFill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582</a:t>
          </a:r>
          <a:r>
            <a:rPr lang="ru-RU" sz="2000" dirty="0" smtClean="0"/>
            <a:t> </a:t>
          </a:r>
          <a:endParaRPr lang="ru-RU" sz="2000" dirty="0"/>
        </a:p>
      </dgm:t>
    </dgm:pt>
    <dgm:pt modelId="{AAE56A33-68E7-42F6-9F34-65C995BC161F}" type="parTrans" cxnId="{5248FC66-0772-4AC9-9C99-D1C36740108D}">
      <dgm:prSet/>
      <dgm:spPr/>
      <dgm:t>
        <a:bodyPr/>
        <a:lstStyle/>
        <a:p>
          <a:endParaRPr lang="ru-RU"/>
        </a:p>
      </dgm:t>
    </dgm:pt>
    <dgm:pt modelId="{7B736144-D3A3-4A4E-81BB-5615DAE8B3E1}" type="sibTrans" cxnId="{5248FC66-0772-4AC9-9C99-D1C36740108D}">
      <dgm:prSet/>
      <dgm:spPr/>
      <dgm:t>
        <a:bodyPr/>
        <a:lstStyle/>
        <a:p>
          <a:endParaRPr lang="ru-RU" dirty="0"/>
        </a:p>
      </dgm:t>
    </dgm:pt>
    <dgm:pt modelId="{E7E591FC-F70A-40A1-865E-DDCFAF8D8319}">
      <dgm:prSet phldrT="[Текст]" custT="1"/>
      <dgm:spPr/>
      <dgm:t>
        <a:bodyPr/>
        <a:lstStyle/>
        <a:p>
          <a:r>
            <a:rPr lang="ru-RU" sz="1400" dirty="0" smtClean="0"/>
            <a:t>Количество рабочих мест, в отношении которых проведена специальная оценка </a:t>
          </a:r>
          <a:endParaRPr lang="ru-RU" sz="1400" dirty="0"/>
        </a:p>
      </dgm:t>
    </dgm:pt>
    <dgm:pt modelId="{F3B3DD43-DE16-44A5-9DC2-C7B608CC1C7B}" type="parTrans" cxnId="{8043317C-8E40-4EDC-8594-961C8010940B}">
      <dgm:prSet/>
      <dgm:spPr/>
      <dgm:t>
        <a:bodyPr/>
        <a:lstStyle/>
        <a:p>
          <a:endParaRPr lang="ru-RU"/>
        </a:p>
      </dgm:t>
    </dgm:pt>
    <dgm:pt modelId="{60D9CF85-EB3D-402D-839E-FDCAFC3F0F6A}" type="sibTrans" cxnId="{8043317C-8E40-4EDC-8594-961C8010940B}">
      <dgm:prSet/>
      <dgm:spPr/>
      <dgm:t>
        <a:bodyPr/>
        <a:lstStyle/>
        <a:p>
          <a:endParaRPr lang="ru-RU"/>
        </a:p>
      </dgm:t>
    </dgm:pt>
    <dgm:pt modelId="{E216854C-CBEE-4E84-A2F6-C35060224CAD}">
      <dgm:prSet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381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AE1898-2CD5-4EAB-959B-27C4583210B3}" type="parTrans" cxnId="{3816C0D5-1645-4AF8-A201-B8D3D6A0FFE5}">
      <dgm:prSet/>
      <dgm:spPr/>
      <dgm:t>
        <a:bodyPr/>
        <a:lstStyle/>
        <a:p>
          <a:endParaRPr lang="ru-RU"/>
        </a:p>
      </dgm:t>
    </dgm:pt>
    <dgm:pt modelId="{BB20C99A-87AD-4CEE-A065-3ADDC82D56D2}" type="sibTrans" cxnId="{3816C0D5-1645-4AF8-A201-B8D3D6A0FFE5}">
      <dgm:prSet/>
      <dgm:spPr/>
      <dgm:t>
        <a:bodyPr/>
        <a:lstStyle/>
        <a:p>
          <a:endParaRPr lang="ru-RU" dirty="0"/>
        </a:p>
      </dgm:t>
    </dgm:pt>
    <dgm:pt modelId="{813C609B-A5F2-4687-9D75-176F03F71791}">
      <dgm:prSet/>
      <dgm:spPr/>
      <dgm:t>
        <a:bodyPr/>
        <a:lstStyle/>
        <a:p>
          <a:r>
            <a:rPr lang="ru-RU" dirty="0" smtClean="0"/>
            <a:t>Количество рабочих мест с вредными условиями труда </a:t>
          </a:r>
          <a:endParaRPr lang="ru-RU" dirty="0"/>
        </a:p>
      </dgm:t>
    </dgm:pt>
    <dgm:pt modelId="{DC0A526E-B197-41BA-B102-B5227BDB16C6}" type="parTrans" cxnId="{00EC902D-DC9B-4459-9D25-55B5DCB6398F}">
      <dgm:prSet/>
      <dgm:spPr/>
      <dgm:t>
        <a:bodyPr/>
        <a:lstStyle/>
        <a:p>
          <a:endParaRPr lang="ru-RU"/>
        </a:p>
      </dgm:t>
    </dgm:pt>
    <dgm:pt modelId="{F2003A07-0997-41BE-B9A1-BC2FB66BCA2A}" type="sibTrans" cxnId="{00EC902D-DC9B-4459-9D25-55B5DCB6398F}">
      <dgm:prSet/>
      <dgm:spPr/>
      <dgm:t>
        <a:bodyPr/>
        <a:lstStyle/>
        <a:p>
          <a:endParaRPr lang="ru-RU"/>
        </a:p>
      </dgm:t>
    </dgm:pt>
    <dgm:pt modelId="{A9F79D1F-EBBF-4ECE-89E2-0DA6AD56A459}">
      <dgm:prSet custT="1"/>
      <dgm:spPr>
        <a:solidFill>
          <a:schemeClr val="accent5">
            <a:alpha val="91000"/>
          </a:schemeClr>
        </a:solidFill>
      </dgm:spPr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217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30FE5A-7BD4-4306-A693-E04C105C884A}" type="parTrans" cxnId="{B0BB3906-C9BF-45D8-8CA5-9A75F38ED005}">
      <dgm:prSet/>
      <dgm:spPr/>
      <dgm:t>
        <a:bodyPr/>
        <a:lstStyle/>
        <a:p>
          <a:endParaRPr lang="ru-RU"/>
        </a:p>
      </dgm:t>
    </dgm:pt>
    <dgm:pt modelId="{F08079A5-9249-477C-90AF-35E641BFB561}" type="sibTrans" cxnId="{B0BB3906-C9BF-45D8-8CA5-9A75F38ED005}">
      <dgm:prSet/>
      <dgm:spPr/>
      <dgm:t>
        <a:bodyPr/>
        <a:lstStyle/>
        <a:p>
          <a:endParaRPr lang="ru-RU"/>
        </a:p>
      </dgm:t>
    </dgm:pt>
    <dgm:pt modelId="{15E0ABAA-9D50-4F28-9C1A-BC2A32889094}">
      <dgm:prSet custT="1"/>
      <dgm:spPr/>
      <dgm:t>
        <a:bodyPr/>
        <a:lstStyle/>
        <a:p>
          <a:r>
            <a:rPr lang="ru-RU" sz="1200" dirty="0" smtClean="0"/>
            <a:t>Количество работников, занятых на работах с вредными условиями</a:t>
          </a:r>
          <a:endParaRPr lang="ru-RU" sz="1200" dirty="0"/>
        </a:p>
      </dgm:t>
    </dgm:pt>
    <dgm:pt modelId="{325F12BE-364D-424A-AAA4-E6EF0263A52A}" type="parTrans" cxnId="{B7155F66-A579-4A81-98DE-5E41EB063275}">
      <dgm:prSet/>
      <dgm:spPr/>
      <dgm:t>
        <a:bodyPr/>
        <a:lstStyle/>
        <a:p>
          <a:endParaRPr lang="ru-RU"/>
        </a:p>
      </dgm:t>
    </dgm:pt>
    <dgm:pt modelId="{63B46CF3-04A8-4814-8CE4-480C1DCE4E24}" type="sibTrans" cxnId="{B7155F66-A579-4A81-98DE-5E41EB063275}">
      <dgm:prSet/>
      <dgm:spPr/>
      <dgm:t>
        <a:bodyPr/>
        <a:lstStyle/>
        <a:p>
          <a:endParaRPr lang="ru-RU"/>
        </a:p>
      </dgm:t>
    </dgm:pt>
    <dgm:pt modelId="{48747FF3-9AF9-4996-980B-8F005EC21365}" type="pres">
      <dgm:prSet presAssocID="{E0DA852D-1B98-4D16-ADA4-B6D6E3E7BD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369A09-FF43-4C05-B35E-F3C7EE4C699F}" type="pres">
      <dgm:prSet presAssocID="{E0DA852D-1B98-4D16-ADA4-B6D6E3E7BDFB}" presName="tSp" presStyleCnt="0"/>
      <dgm:spPr/>
    </dgm:pt>
    <dgm:pt modelId="{BA88D858-58DC-4465-9B1A-AD6956188296}" type="pres">
      <dgm:prSet presAssocID="{E0DA852D-1B98-4D16-ADA4-B6D6E3E7BDFB}" presName="bSp" presStyleCnt="0"/>
      <dgm:spPr/>
    </dgm:pt>
    <dgm:pt modelId="{16C4A466-C940-4600-A55A-42B271CAA52B}" type="pres">
      <dgm:prSet presAssocID="{E0DA852D-1B98-4D16-ADA4-B6D6E3E7BDFB}" presName="process" presStyleCnt="0"/>
      <dgm:spPr/>
    </dgm:pt>
    <dgm:pt modelId="{EF21D220-2079-46A8-8A8F-1FFA55318632}" type="pres">
      <dgm:prSet presAssocID="{AB39C465-9246-487D-8E6F-DE97591A10D3}" presName="composite1" presStyleCnt="0"/>
      <dgm:spPr/>
    </dgm:pt>
    <dgm:pt modelId="{06060C1A-ABC4-4AAA-B285-1C681F64FECB}" type="pres">
      <dgm:prSet presAssocID="{AB39C465-9246-487D-8E6F-DE97591A10D3}" presName="dummyNode1" presStyleLbl="node1" presStyleIdx="0" presStyleCnt="4"/>
      <dgm:spPr/>
    </dgm:pt>
    <dgm:pt modelId="{31B6DD56-19E7-4E4E-A8D9-BB90163017DA}" type="pres">
      <dgm:prSet presAssocID="{AB39C465-9246-487D-8E6F-DE97591A10D3}" presName="childNode1" presStyleLbl="bgAcc1" presStyleIdx="0" presStyleCnt="4" custScaleX="142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1E0AC-02D9-4F9A-8A86-0AEEFC34C9EB}" type="pres">
      <dgm:prSet presAssocID="{AB39C465-9246-487D-8E6F-DE97591A10D3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FD85FD-C9E9-4D96-9932-A7515CE7A498}" type="pres">
      <dgm:prSet presAssocID="{AB39C465-9246-487D-8E6F-DE97591A10D3}" presName="parentNode1" presStyleLbl="node1" presStyleIdx="0" presStyleCnt="4" custLinFactNeighborX="4569" custLinFactNeighborY="9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154DC-1B72-4EB7-BFBF-D8E3B3B74D58}" type="pres">
      <dgm:prSet presAssocID="{AB39C465-9246-487D-8E6F-DE97591A10D3}" presName="connSite1" presStyleCnt="0"/>
      <dgm:spPr/>
    </dgm:pt>
    <dgm:pt modelId="{407354BB-AA71-4B27-8C14-DF63CDC8EF11}" type="pres">
      <dgm:prSet presAssocID="{4091B10C-D4FC-4221-87CE-1FD7ABDAD06C}" presName="Name9" presStyleLbl="sibTrans2D1" presStyleIdx="0" presStyleCnt="3" custLinFactNeighborX="-2480" custLinFactNeighborY="-5383"/>
      <dgm:spPr/>
      <dgm:t>
        <a:bodyPr/>
        <a:lstStyle/>
        <a:p>
          <a:endParaRPr lang="ru-RU"/>
        </a:p>
      </dgm:t>
    </dgm:pt>
    <dgm:pt modelId="{4AA10336-C85D-4C69-B57F-AE05288AD843}" type="pres">
      <dgm:prSet presAssocID="{35A0711F-5FC0-4902-8013-E37DFCBA215A}" presName="composite2" presStyleCnt="0"/>
      <dgm:spPr/>
    </dgm:pt>
    <dgm:pt modelId="{F2AF2EA0-1720-4418-AC96-9FD256BC645A}" type="pres">
      <dgm:prSet presAssocID="{35A0711F-5FC0-4902-8013-E37DFCBA215A}" presName="dummyNode2" presStyleLbl="node1" presStyleIdx="0" presStyleCnt="4"/>
      <dgm:spPr/>
    </dgm:pt>
    <dgm:pt modelId="{537B7922-FF14-4B6C-B8B3-5F65654BB4C4}" type="pres">
      <dgm:prSet presAssocID="{35A0711F-5FC0-4902-8013-E37DFCBA215A}" presName="childNode2" presStyleLbl="bgAcc1" presStyleIdx="1" presStyleCnt="4" custScaleX="152831" custLinFactNeighborX="11526" custLinFactNeighborY="-1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E9E7D5-8195-457D-B9C5-5BB77B1A9C5F}" type="pres">
      <dgm:prSet presAssocID="{35A0711F-5FC0-4902-8013-E37DFCBA215A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E72E47-ECF2-4231-A413-5D72AA2C463C}" type="pres">
      <dgm:prSet presAssocID="{35A0711F-5FC0-4902-8013-E37DFCBA215A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D56F4-09E2-4571-BA11-0B4AF7494BE0}" type="pres">
      <dgm:prSet presAssocID="{35A0711F-5FC0-4902-8013-E37DFCBA215A}" presName="connSite2" presStyleCnt="0"/>
      <dgm:spPr/>
    </dgm:pt>
    <dgm:pt modelId="{551D2085-5EDE-4341-BB67-8F7E3F15E9E5}" type="pres">
      <dgm:prSet presAssocID="{7B736144-D3A3-4A4E-81BB-5615DAE8B3E1}" presName="Name18" presStyleLbl="sibTrans2D1" presStyleIdx="1" presStyleCnt="3" custLinFactNeighborX="-3378" custLinFactNeighborY="5388"/>
      <dgm:spPr/>
      <dgm:t>
        <a:bodyPr/>
        <a:lstStyle/>
        <a:p>
          <a:endParaRPr lang="ru-RU"/>
        </a:p>
      </dgm:t>
    </dgm:pt>
    <dgm:pt modelId="{F03EED1C-F1D1-4B98-B877-99C1A6D07328}" type="pres">
      <dgm:prSet presAssocID="{E216854C-CBEE-4E84-A2F6-C35060224CAD}" presName="composite1" presStyleCnt="0"/>
      <dgm:spPr/>
    </dgm:pt>
    <dgm:pt modelId="{2998C6AE-27C7-407E-AC99-C0AA1A3D37F1}" type="pres">
      <dgm:prSet presAssocID="{E216854C-CBEE-4E84-A2F6-C35060224CAD}" presName="dummyNode1" presStyleLbl="node1" presStyleIdx="1" presStyleCnt="4"/>
      <dgm:spPr/>
    </dgm:pt>
    <dgm:pt modelId="{512CF2B3-7286-4801-B9F8-A28046246D99}" type="pres">
      <dgm:prSet presAssocID="{E216854C-CBEE-4E84-A2F6-C35060224CAD}" presName="childNode1" presStyleLbl="bgAcc1" presStyleIdx="2" presStyleCnt="4" custScaleX="104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92423-D3F8-4C1E-B67B-159714A81979}" type="pres">
      <dgm:prSet presAssocID="{E216854C-CBEE-4E84-A2F6-C35060224CAD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4B3169-FBBA-43B2-9205-3C4F29E66326}" type="pres">
      <dgm:prSet presAssocID="{E216854C-CBEE-4E84-A2F6-C35060224CAD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95187F-66AC-4B82-B7F7-89E83300513A}" type="pres">
      <dgm:prSet presAssocID="{E216854C-CBEE-4E84-A2F6-C35060224CAD}" presName="connSite1" presStyleCnt="0"/>
      <dgm:spPr/>
    </dgm:pt>
    <dgm:pt modelId="{617254EA-1E72-4DDD-AEA2-4A5B723C6642}" type="pres">
      <dgm:prSet presAssocID="{BB20C99A-87AD-4CEE-A065-3ADDC82D56D2}" presName="Name9" presStyleLbl="sibTrans2D1" presStyleIdx="2" presStyleCnt="3" custLinFactNeighborX="149" custLinFactNeighborY="-7654"/>
      <dgm:spPr/>
      <dgm:t>
        <a:bodyPr/>
        <a:lstStyle/>
        <a:p>
          <a:endParaRPr lang="ru-RU"/>
        </a:p>
      </dgm:t>
    </dgm:pt>
    <dgm:pt modelId="{4F4B63AE-BEE7-4E8E-B80E-C5E5991B2C75}" type="pres">
      <dgm:prSet presAssocID="{A9F79D1F-EBBF-4ECE-89E2-0DA6AD56A459}" presName="composite2" presStyleCnt="0"/>
      <dgm:spPr/>
    </dgm:pt>
    <dgm:pt modelId="{9A0E661F-917B-4799-B8DC-781D43299138}" type="pres">
      <dgm:prSet presAssocID="{A9F79D1F-EBBF-4ECE-89E2-0DA6AD56A459}" presName="dummyNode2" presStyleLbl="node1" presStyleIdx="2" presStyleCnt="4"/>
      <dgm:spPr/>
    </dgm:pt>
    <dgm:pt modelId="{4D43DB92-6A22-4E13-A392-E0F5CCA6AFF1}" type="pres">
      <dgm:prSet presAssocID="{A9F79D1F-EBBF-4ECE-89E2-0DA6AD56A459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4DCE9-D500-44F6-B104-8A8AC10D8D7E}" type="pres">
      <dgm:prSet presAssocID="{A9F79D1F-EBBF-4ECE-89E2-0DA6AD56A459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420ED4-079B-46AD-BA55-01A3C014EE44}" type="pres">
      <dgm:prSet presAssocID="{A9F79D1F-EBBF-4ECE-89E2-0DA6AD56A459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73FA6C-7C1D-482C-9B62-4FD260A52011}" type="pres">
      <dgm:prSet presAssocID="{A9F79D1F-EBBF-4ECE-89E2-0DA6AD56A459}" presName="connSite2" presStyleCnt="0"/>
      <dgm:spPr/>
    </dgm:pt>
  </dgm:ptLst>
  <dgm:cxnLst>
    <dgm:cxn modelId="{3816C0D5-1645-4AF8-A201-B8D3D6A0FFE5}" srcId="{E0DA852D-1B98-4D16-ADA4-B6D6E3E7BDFB}" destId="{E216854C-CBEE-4E84-A2F6-C35060224CAD}" srcOrd="2" destOrd="0" parTransId="{C9AE1898-2CD5-4EAB-959B-27C4583210B3}" sibTransId="{BB20C99A-87AD-4CEE-A065-3ADDC82D56D2}"/>
    <dgm:cxn modelId="{704816B6-E7D7-4749-9927-79A1186D3FA1}" type="presOf" srcId="{15E0ABAA-9D50-4F28-9C1A-BC2A32889094}" destId="{5914DCE9-D500-44F6-B104-8A8AC10D8D7E}" srcOrd="1" destOrd="0" presId="urn:microsoft.com/office/officeart/2005/8/layout/hProcess4"/>
    <dgm:cxn modelId="{42FB6CD8-4085-45DE-80CD-EE6B3E072719}" type="presOf" srcId="{E7E591FC-F70A-40A1-865E-DDCFAF8D8319}" destId="{537B7922-FF14-4B6C-B8B3-5F65654BB4C4}" srcOrd="0" destOrd="0" presId="urn:microsoft.com/office/officeart/2005/8/layout/hProcess4"/>
    <dgm:cxn modelId="{6AF2D8CA-6407-4491-ABF2-4CBDB71D88B6}" type="presOf" srcId="{AB39C465-9246-487D-8E6F-DE97591A10D3}" destId="{E7FD85FD-C9E9-4D96-9932-A7515CE7A498}" srcOrd="0" destOrd="0" presId="urn:microsoft.com/office/officeart/2005/8/layout/hProcess4"/>
    <dgm:cxn modelId="{212AFE6E-4F94-43D7-89C7-9F035BEDCF8E}" type="presOf" srcId="{7A991A5C-825D-4834-9769-B24628B66922}" destId="{31B6DD56-19E7-4E4E-A8D9-BB90163017DA}" srcOrd="0" destOrd="0" presId="urn:microsoft.com/office/officeart/2005/8/layout/hProcess4"/>
    <dgm:cxn modelId="{51C8A03F-599B-4608-8975-8CC5FCCCD2B0}" type="presOf" srcId="{E7E591FC-F70A-40A1-865E-DDCFAF8D8319}" destId="{CFE9E7D5-8195-457D-B9C5-5BB77B1A9C5F}" srcOrd="1" destOrd="0" presId="urn:microsoft.com/office/officeart/2005/8/layout/hProcess4"/>
    <dgm:cxn modelId="{00F77A52-8101-4A6E-A106-8C88AF937122}" type="presOf" srcId="{E0DA852D-1B98-4D16-ADA4-B6D6E3E7BDFB}" destId="{48747FF3-9AF9-4996-980B-8F005EC21365}" srcOrd="0" destOrd="0" presId="urn:microsoft.com/office/officeart/2005/8/layout/hProcess4"/>
    <dgm:cxn modelId="{C512A686-54FA-4165-9E84-248409FF4760}" type="presOf" srcId="{35A0711F-5FC0-4902-8013-E37DFCBA215A}" destId="{89E72E47-ECF2-4231-A413-5D72AA2C463C}" srcOrd="0" destOrd="0" presId="urn:microsoft.com/office/officeart/2005/8/layout/hProcess4"/>
    <dgm:cxn modelId="{AEFC0E76-1ED5-4BCD-9644-D4D69A50D72B}" srcId="{AB39C465-9246-487D-8E6F-DE97591A10D3}" destId="{7A991A5C-825D-4834-9769-B24628B66922}" srcOrd="0" destOrd="0" parTransId="{EE196AC7-F9CF-48D0-941B-CA1EE1B01108}" sibTransId="{9A2256B3-A6E1-4894-9227-EA6DC7B6F513}"/>
    <dgm:cxn modelId="{F542FC49-1ABB-4661-BFB4-53F4AEA022E2}" type="presOf" srcId="{813C609B-A5F2-4687-9D75-176F03F71791}" destId="{7E492423-D3F8-4C1E-B67B-159714A81979}" srcOrd="1" destOrd="0" presId="urn:microsoft.com/office/officeart/2005/8/layout/hProcess4"/>
    <dgm:cxn modelId="{28FBAD19-62D0-421D-B3A6-BD1A8DA41126}" type="presOf" srcId="{15E0ABAA-9D50-4F28-9C1A-BC2A32889094}" destId="{4D43DB92-6A22-4E13-A392-E0F5CCA6AFF1}" srcOrd="0" destOrd="0" presId="urn:microsoft.com/office/officeart/2005/8/layout/hProcess4"/>
    <dgm:cxn modelId="{0BC615CF-63EB-4229-924D-27170BBB652B}" type="presOf" srcId="{BB20C99A-87AD-4CEE-A065-3ADDC82D56D2}" destId="{617254EA-1E72-4DDD-AEA2-4A5B723C6642}" srcOrd="0" destOrd="0" presId="urn:microsoft.com/office/officeart/2005/8/layout/hProcess4"/>
    <dgm:cxn modelId="{F45CB5DD-9462-4C08-BDA1-C2D98AF7CEE6}" type="presOf" srcId="{A9F79D1F-EBBF-4ECE-89E2-0DA6AD56A459}" destId="{35420ED4-079B-46AD-BA55-01A3C014EE44}" srcOrd="0" destOrd="0" presId="urn:microsoft.com/office/officeart/2005/8/layout/hProcess4"/>
    <dgm:cxn modelId="{00EC902D-DC9B-4459-9D25-55B5DCB6398F}" srcId="{E216854C-CBEE-4E84-A2F6-C35060224CAD}" destId="{813C609B-A5F2-4687-9D75-176F03F71791}" srcOrd="0" destOrd="0" parTransId="{DC0A526E-B197-41BA-B102-B5227BDB16C6}" sibTransId="{F2003A07-0997-41BE-B9A1-BC2FB66BCA2A}"/>
    <dgm:cxn modelId="{47467637-72B3-4DF8-900F-EF104D7068A6}" type="presOf" srcId="{E216854C-CBEE-4E84-A2F6-C35060224CAD}" destId="{EA4B3169-FBBA-43B2-9205-3C4F29E66326}" srcOrd="0" destOrd="0" presId="urn:microsoft.com/office/officeart/2005/8/layout/hProcess4"/>
    <dgm:cxn modelId="{B0BB3906-C9BF-45D8-8CA5-9A75F38ED005}" srcId="{E0DA852D-1B98-4D16-ADA4-B6D6E3E7BDFB}" destId="{A9F79D1F-EBBF-4ECE-89E2-0DA6AD56A459}" srcOrd="3" destOrd="0" parTransId="{D630FE5A-7BD4-4306-A693-E04C105C884A}" sibTransId="{F08079A5-9249-477C-90AF-35E641BFB561}"/>
    <dgm:cxn modelId="{E118BEB8-AE3C-4D1D-82F6-EEB271B0C309}" type="presOf" srcId="{7B736144-D3A3-4A4E-81BB-5615DAE8B3E1}" destId="{551D2085-5EDE-4341-BB67-8F7E3F15E9E5}" srcOrd="0" destOrd="0" presId="urn:microsoft.com/office/officeart/2005/8/layout/hProcess4"/>
    <dgm:cxn modelId="{FB0BCC05-1222-4229-BD01-43D8D6466DBF}" type="presOf" srcId="{4091B10C-D4FC-4221-87CE-1FD7ABDAD06C}" destId="{407354BB-AA71-4B27-8C14-DF63CDC8EF11}" srcOrd="0" destOrd="0" presId="urn:microsoft.com/office/officeart/2005/8/layout/hProcess4"/>
    <dgm:cxn modelId="{E2EEE430-6476-4E79-BBAA-E5EADAB3A9D3}" type="presOf" srcId="{7A991A5C-825D-4834-9769-B24628B66922}" destId="{0481E0AC-02D9-4F9A-8A86-0AEEFC34C9EB}" srcOrd="1" destOrd="0" presId="urn:microsoft.com/office/officeart/2005/8/layout/hProcess4"/>
    <dgm:cxn modelId="{9043FCDA-CD7F-42A3-A399-CB77BE4E7304}" srcId="{E0DA852D-1B98-4D16-ADA4-B6D6E3E7BDFB}" destId="{AB39C465-9246-487D-8E6F-DE97591A10D3}" srcOrd="0" destOrd="0" parTransId="{62AC39B1-4F41-4CE3-B41B-5C4AD8568918}" sibTransId="{4091B10C-D4FC-4221-87CE-1FD7ABDAD06C}"/>
    <dgm:cxn modelId="{B7155F66-A579-4A81-98DE-5E41EB063275}" srcId="{A9F79D1F-EBBF-4ECE-89E2-0DA6AD56A459}" destId="{15E0ABAA-9D50-4F28-9C1A-BC2A32889094}" srcOrd="0" destOrd="0" parTransId="{325F12BE-364D-424A-AAA4-E6EF0263A52A}" sibTransId="{63B46CF3-04A8-4814-8CE4-480C1DCE4E24}"/>
    <dgm:cxn modelId="{8043317C-8E40-4EDC-8594-961C8010940B}" srcId="{35A0711F-5FC0-4902-8013-E37DFCBA215A}" destId="{E7E591FC-F70A-40A1-865E-DDCFAF8D8319}" srcOrd="0" destOrd="0" parTransId="{F3B3DD43-DE16-44A5-9DC2-C7B608CC1C7B}" sibTransId="{60D9CF85-EB3D-402D-839E-FDCAFC3F0F6A}"/>
    <dgm:cxn modelId="{5248FC66-0772-4AC9-9C99-D1C36740108D}" srcId="{E0DA852D-1B98-4D16-ADA4-B6D6E3E7BDFB}" destId="{35A0711F-5FC0-4902-8013-E37DFCBA215A}" srcOrd="1" destOrd="0" parTransId="{AAE56A33-68E7-42F6-9F34-65C995BC161F}" sibTransId="{7B736144-D3A3-4A4E-81BB-5615DAE8B3E1}"/>
    <dgm:cxn modelId="{BC0F6DA4-9013-4C46-9319-D66AA9423079}" type="presOf" srcId="{813C609B-A5F2-4687-9D75-176F03F71791}" destId="{512CF2B3-7286-4801-B9F8-A28046246D99}" srcOrd="0" destOrd="0" presId="urn:microsoft.com/office/officeart/2005/8/layout/hProcess4"/>
    <dgm:cxn modelId="{257823C7-8E18-4D95-ACB2-3B27B7D16C10}" type="presParOf" srcId="{48747FF3-9AF9-4996-980B-8F005EC21365}" destId="{6D369A09-FF43-4C05-B35E-F3C7EE4C699F}" srcOrd="0" destOrd="0" presId="urn:microsoft.com/office/officeart/2005/8/layout/hProcess4"/>
    <dgm:cxn modelId="{41D5F29F-A439-411E-9EC2-865B3D273498}" type="presParOf" srcId="{48747FF3-9AF9-4996-980B-8F005EC21365}" destId="{BA88D858-58DC-4465-9B1A-AD6956188296}" srcOrd="1" destOrd="0" presId="urn:microsoft.com/office/officeart/2005/8/layout/hProcess4"/>
    <dgm:cxn modelId="{41A87E06-2A55-4992-8CE0-509B2E24A6D3}" type="presParOf" srcId="{48747FF3-9AF9-4996-980B-8F005EC21365}" destId="{16C4A466-C940-4600-A55A-42B271CAA52B}" srcOrd="2" destOrd="0" presId="urn:microsoft.com/office/officeart/2005/8/layout/hProcess4"/>
    <dgm:cxn modelId="{977CB497-21BE-4BB8-BD4C-7E131D96F141}" type="presParOf" srcId="{16C4A466-C940-4600-A55A-42B271CAA52B}" destId="{EF21D220-2079-46A8-8A8F-1FFA55318632}" srcOrd="0" destOrd="0" presId="urn:microsoft.com/office/officeart/2005/8/layout/hProcess4"/>
    <dgm:cxn modelId="{2063988E-4239-43B5-A404-1562E4FEDD85}" type="presParOf" srcId="{EF21D220-2079-46A8-8A8F-1FFA55318632}" destId="{06060C1A-ABC4-4AAA-B285-1C681F64FECB}" srcOrd="0" destOrd="0" presId="urn:microsoft.com/office/officeart/2005/8/layout/hProcess4"/>
    <dgm:cxn modelId="{C4D37900-D89D-4B52-8721-5F92585C6E68}" type="presParOf" srcId="{EF21D220-2079-46A8-8A8F-1FFA55318632}" destId="{31B6DD56-19E7-4E4E-A8D9-BB90163017DA}" srcOrd="1" destOrd="0" presId="urn:microsoft.com/office/officeart/2005/8/layout/hProcess4"/>
    <dgm:cxn modelId="{C96D18C4-73AB-44C0-B67E-63F31E2C166B}" type="presParOf" srcId="{EF21D220-2079-46A8-8A8F-1FFA55318632}" destId="{0481E0AC-02D9-4F9A-8A86-0AEEFC34C9EB}" srcOrd="2" destOrd="0" presId="urn:microsoft.com/office/officeart/2005/8/layout/hProcess4"/>
    <dgm:cxn modelId="{D6DDFF0D-85C2-4ABA-969E-B2DEA3A6A436}" type="presParOf" srcId="{EF21D220-2079-46A8-8A8F-1FFA55318632}" destId="{E7FD85FD-C9E9-4D96-9932-A7515CE7A498}" srcOrd="3" destOrd="0" presId="urn:microsoft.com/office/officeart/2005/8/layout/hProcess4"/>
    <dgm:cxn modelId="{B3AFDCE1-C4E4-4216-870E-5369F11AD23D}" type="presParOf" srcId="{EF21D220-2079-46A8-8A8F-1FFA55318632}" destId="{5D3154DC-1B72-4EB7-BFBF-D8E3B3B74D58}" srcOrd="4" destOrd="0" presId="urn:microsoft.com/office/officeart/2005/8/layout/hProcess4"/>
    <dgm:cxn modelId="{F06F794F-4FFF-49EE-8E69-59BF3AE9B590}" type="presParOf" srcId="{16C4A466-C940-4600-A55A-42B271CAA52B}" destId="{407354BB-AA71-4B27-8C14-DF63CDC8EF11}" srcOrd="1" destOrd="0" presId="urn:microsoft.com/office/officeart/2005/8/layout/hProcess4"/>
    <dgm:cxn modelId="{24377A03-732F-40A0-9AED-DEA28CFA0B32}" type="presParOf" srcId="{16C4A466-C940-4600-A55A-42B271CAA52B}" destId="{4AA10336-C85D-4C69-B57F-AE05288AD843}" srcOrd="2" destOrd="0" presId="urn:microsoft.com/office/officeart/2005/8/layout/hProcess4"/>
    <dgm:cxn modelId="{0AF99B1B-105C-4E58-AAFC-AA04A5CA5F83}" type="presParOf" srcId="{4AA10336-C85D-4C69-B57F-AE05288AD843}" destId="{F2AF2EA0-1720-4418-AC96-9FD256BC645A}" srcOrd="0" destOrd="0" presId="urn:microsoft.com/office/officeart/2005/8/layout/hProcess4"/>
    <dgm:cxn modelId="{ECE9E7D9-9575-427A-BB75-ED8D1A4BBC89}" type="presParOf" srcId="{4AA10336-C85D-4C69-B57F-AE05288AD843}" destId="{537B7922-FF14-4B6C-B8B3-5F65654BB4C4}" srcOrd="1" destOrd="0" presId="urn:microsoft.com/office/officeart/2005/8/layout/hProcess4"/>
    <dgm:cxn modelId="{0E079E79-683E-4EDC-A9EC-A21F9414E481}" type="presParOf" srcId="{4AA10336-C85D-4C69-B57F-AE05288AD843}" destId="{CFE9E7D5-8195-457D-B9C5-5BB77B1A9C5F}" srcOrd="2" destOrd="0" presId="urn:microsoft.com/office/officeart/2005/8/layout/hProcess4"/>
    <dgm:cxn modelId="{CBFD2B45-C908-4E10-A779-F5345325CDDF}" type="presParOf" srcId="{4AA10336-C85D-4C69-B57F-AE05288AD843}" destId="{89E72E47-ECF2-4231-A413-5D72AA2C463C}" srcOrd="3" destOrd="0" presId="urn:microsoft.com/office/officeart/2005/8/layout/hProcess4"/>
    <dgm:cxn modelId="{DD611F55-3611-48C8-AC99-32B82BE395B8}" type="presParOf" srcId="{4AA10336-C85D-4C69-B57F-AE05288AD843}" destId="{9E9D56F4-09E2-4571-BA11-0B4AF7494BE0}" srcOrd="4" destOrd="0" presId="urn:microsoft.com/office/officeart/2005/8/layout/hProcess4"/>
    <dgm:cxn modelId="{435FD037-8018-48D0-84F6-9DB179BD4FCF}" type="presParOf" srcId="{16C4A466-C940-4600-A55A-42B271CAA52B}" destId="{551D2085-5EDE-4341-BB67-8F7E3F15E9E5}" srcOrd="3" destOrd="0" presId="urn:microsoft.com/office/officeart/2005/8/layout/hProcess4"/>
    <dgm:cxn modelId="{677A9C8C-5CA8-4DCC-B60D-6F60FB3B8806}" type="presParOf" srcId="{16C4A466-C940-4600-A55A-42B271CAA52B}" destId="{F03EED1C-F1D1-4B98-B877-99C1A6D07328}" srcOrd="4" destOrd="0" presId="urn:microsoft.com/office/officeart/2005/8/layout/hProcess4"/>
    <dgm:cxn modelId="{F6C14EEE-18EF-4203-96F1-0C9939331C19}" type="presParOf" srcId="{F03EED1C-F1D1-4B98-B877-99C1A6D07328}" destId="{2998C6AE-27C7-407E-AC99-C0AA1A3D37F1}" srcOrd="0" destOrd="0" presId="urn:microsoft.com/office/officeart/2005/8/layout/hProcess4"/>
    <dgm:cxn modelId="{2F073054-5164-46DA-8D09-E0F4073F9A29}" type="presParOf" srcId="{F03EED1C-F1D1-4B98-B877-99C1A6D07328}" destId="{512CF2B3-7286-4801-B9F8-A28046246D99}" srcOrd="1" destOrd="0" presId="urn:microsoft.com/office/officeart/2005/8/layout/hProcess4"/>
    <dgm:cxn modelId="{ED1E6FBE-0469-4F54-A137-EB035FC7AAFE}" type="presParOf" srcId="{F03EED1C-F1D1-4B98-B877-99C1A6D07328}" destId="{7E492423-D3F8-4C1E-B67B-159714A81979}" srcOrd="2" destOrd="0" presId="urn:microsoft.com/office/officeart/2005/8/layout/hProcess4"/>
    <dgm:cxn modelId="{2E704778-5594-4528-9C0D-FCDF38A1B478}" type="presParOf" srcId="{F03EED1C-F1D1-4B98-B877-99C1A6D07328}" destId="{EA4B3169-FBBA-43B2-9205-3C4F29E66326}" srcOrd="3" destOrd="0" presId="urn:microsoft.com/office/officeart/2005/8/layout/hProcess4"/>
    <dgm:cxn modelId="{4682F4F4-6454-429F-89F4-93466F4CBA29}" type="presParOf" srcId="{F03EED1C-F1D1-4B98-B877-99C1A6D07328}" destId="{0695187F-66AC-4B82-B7F7-89E83300513A}" srcOrd="4" destOrd="0" presId="urn:microsoft.com/office/officeart/2005/8/layout/hProcess4"/>
    <dgm:cxn modelId="{40E0A660-6A60-4C87-BBEC-192A9FE84757}" type="presParOf" srcId="{16C4A466-C940-4600-A55A-42B271CAA52B}" destId="{617254EA-1E72-4DDD-AEA2-4A5B723C6642}" srcOrd="5" destOrd="0" presId="urn:microsoft.com/office/officeart/2005/8/layout/hProcess4"/>
    <dgm:cxn modelId="{AF556FB7-D73B-4172-8A51-245B0658B0F7}" type="presParOf" srcId="{16C4A466-C940-4600-A55A-42B271CAA52B}" destId="{4F4B63AE-BEE7-4E8E-B80E-C5E5991B2C75}" srcOrd="6" destOrd="0" presId="urn:microsoft.com/office/officeart/2005/8/layout/hProcess4"/>
    <dgm:cxn modelId="{8E7E3501-FCCC-4E2E-875B-AFB3EBCE4C65}" type="presParOf" srcId="{4F4B63AE-BEE7-4E8E-B80E-C5E5991B2C75}" destId="{9A0E661F-917B-4799-B8DC-781D43299138}" srcOrd="0" destOrd="0" presId="urn:microsoft.com/office/officeart/2005/8/layout/hProcess4"/>
    <dgm:cxn modelId="{51900AFE-A4E0-42A5-8474-C8B776D894D1}" type="presParOf" srcId="{4F4B63AE-BEE7-4E8E-B80E-C5E5991B2C75}" destId="{4D43DB92-6A22-4E13-A392-E0F5CCA6AFF1}" srcOrd="1" destOrd="0" presId="urn:microsoft.com/office/officeart/2005/8/layout/hProcess4"/>
    <dgm:cxn modelId="{1E7B5446-A4C7-4F6D-AFD2-8FF7D8E6CEAC}" type="presParOf" srcId="{4F4B63AE-BEE7-4E8E-B80E-C5E5991B2C75}" destId="{5914DCE9-D500-44F6-B104-8A8AC10D8D7E}" srcOrd="2" destOrd="0" presId="urn:microsoft.com/office/officeart/2005/8/layout/hProcess4"/>
    <dgm:cxn modelId="{812AA58C-EFC6-4BA8-B697-6A2B8603E0C0}" type="presParOf" srcId="{4F4B63AE-BEE7-4E8E-B80E-C5E5991B2C75}" destId="{35420ED4-079B-46AD-BA55-01A3C014EE44}" srcOrd="3" destOrd="0" presId="urn:microsoft.com/office/officeart/2005/8/layout/hProcess4"/>
    <dgm:cxn modelId="{86103B6B-7865-4104-A33D-DD9A7D9FF420}" type="presParOf" srcId="{4F4B63AE-BEE7-4E8E-B80E-C5E5991B2C75}" destId="{DC73FA6C-7C1D-482C-9B62-4FD260A52011}" srcOrd="4" destOrd="0" presId="urn:microsoft.com/office/officeart/2005/8/layout/h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8E6661-3F79-47D2-A199-44E0489BE458}">
      <dsp:nvSpPr>
        <dsp:cNvPr id="0" name=""/>
        <dsp:cNvSpPr/>
      </dsp:nvSpPr>
      <dsp:spPr>
        <a:xfrm>
          <a:off x="2688689" y="241767"/>
          <a:ext cx="3008973" cy="6915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2000"/>
                <a:satMod val="180000"/>
                <a:alpha val="19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2017 год </a:t>
          </a:r>
          <a:endParaRPr lang="ru-RU" sz="3900" kern="1200" dirty="0"/>
        </a:p>
      </dsp:txBody>
      <dsp:txXfrm>
        <a:off x="2688689" y="241767"/>
        <a:ext cx="3008973" cy="691501"/>
      </dsp:txXfrm>
    </dsp:sp>
    <dsp:sp modelId="{3DB37B8C-7755-46D1-A06C-49605AF19F53}">
      <dsp:nvSpPr>
        <dsp:cNvPr id="0" name=""/>
        <dsp:cNvSpPr/>
      </dsp:nvSpPr>
      <dsp:spPr>
        <a:xfrm rot="5415035">
          <a:off x="3987958" y="787143"/>
          <a:ext cx="375219" cy="793772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EC89D-C014-47B3-BC8A-9522924AA962}">
      <dsp:nvSpPr>
        <dsp:cNvPr id="0" name=""/>
        <dsp:cNvSpPr/>
      </dsp:nvSpPr>
      <dsp:spPr>
        <a:xfrm>
          <a:off x="2347928" y="1434791"/>
          <a:ext cx="3629500" cy="37178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 val="4600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3 заседания</a:t>
          </a:r>
          <a:endParaRPr lang="ru-RU" sz="2800" b="1" kern="1200" dirty="0"/>
        </a:p>
      </dsp:txBody>
      <dsp:txXfrm>
        <a:off x="2347928" y="1434791"/>
        <a:ext cx="3629500" cy="371784"/>
      </dsp:txXfrm>
    </dsp:sp>
    <dsp:sp modelId="{B82A6018-6B0C-4617-893B-A474FA06D007}">
      <dsp:nvSpPr>
        <dsp:cNvPr id="0" name=""/>
        <dsp:cNvSpPr/>
      </dsp:nvSpPr>
      <dsp:spPr>
        <a:xfrm rot="5364552">
          <a:off x="4003274" y="1646217"/>
          <a:ext cx="355780" cy="791972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1BDCDF-2CEE-40F7-95A9-F106A2EBD6A9}">
      <dsp:nvSpPr>
        <dsp:cNvPr id="0" name=""/>
        <dsp:cNvSpPr/>
      </dsp:nvSpPr>
      <dsp:spPr>
        <a:xfrm>
          <a:off x="1333336" y="2250298"/>
          <a:ext cx="5690400" cy="181666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-4810060"/>
            <a:satOff val="54409"/>
            <a:lumOff val="3598"/>
            <a:alpha val="5100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12 вопросов, ориентированных на профилактику производственного травматизма и создание здоровых и безопасных условий труда на рабочих местах</a:t>
          </a:r>
          <a:endParaRPr lang="ru-RU" sz="2800" kern="1200" dirty="0"/>
        </a:p>
      </dsp:txBody>
      <dsp:txXfrm>
        <a:off x="1333336" y="2250298"/>
        <a:ext cx="5690400" cy="18166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CA76A2-39D6-475C-BF78-0B64CBB3748C}">
      <dsp:nvSpPr>
        <dsp:cNvPr id="0" name=""/>
        <dsp:cNvSpPr/>
      </dsp:nvSpPr>
      <dsp:spPr>
        <a:xfrm rot="5400000">
          <a:off x="-157981" y="163535"/>
          <a:ext cx="1053209" cy="737246"/>
        </a:xfrm>
        <a:prstGeom prst="chevron">
          <a:avLst/>
        </a:prstGeom>
        <a:gradFill rotWithShape="0">
          <a:gsLst>
            <a:gs pos="0">
              <a:schemeClr val="accent1"/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5400000">
        <a:off x="-157981" y="163535"/>
        <a:ext cx="1053209" cy="737246"/>
      </dsp:txXfrm>
    </dsp:sp>
    <dsp:sp modelId="{F0EEAC1C-169F-4545-ADB2-A773BCF32890}">
      <dsp:nvSpPr>
        <dsp:cNvPr id="0" name=""/>
        <dsp:cNvSpPr/>
      </dsp:nvSpPr>
      <dsp:spPr>
        <a:xfrm rot="5400000">
          <a:off x="4123972" y="-3403881"/>
          <a:ext cx="684586" cy="7492353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 val="43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обучение по охране труда</a:t>
          </a:r>
          <a:endParaRPr lang="ru-RU" sz="2000" kern="1200" dirty="0"/>
        </a:p>
      </dsp:txBody>
      <dsp:txXfrm rot="5400000">
        <a:off x="4123972" y="-3403881"/>
        <a:ext cx="684586" cy="7492353"/>
      </dsp:txXfrm>
    </dsp:sp>
    <dsp:sp modelId="{A9D784BB-5C72-49BE-9237-4D1DA79E291D}">
      <dsp:nvSpPr>
        <dsp:cNvPr id="0" name=""/>
        <dsp:cNvSpPr/>
      </dsp:nvSpPr>
      <dsp:spPr>
        <a:xfrm rot="5400000">
          <a:off x="-157981" y="1102292"/>
          <a:ext cx="1053209" cy="737246"/>
        </a:xfrm>
        <a:prstGeom prst="chevron">
          <a:avLst/>
        </a:prstGeom>
        <a:gradFill rotWithShape="0">
          <a:gsLst>
            <a:gs pos="0">
              <a:schemeClr val="accent1"/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5400000">
        <a:off x="-157981" y="1102292"/>
        <a:ext cx="1053209" cy="737246"/>
      </dsp:txXfrm>
    </dsp:sp>
    <dsp:sp modelId="{CC3C2DA1-3961-4B6C-93DE-9B0FB06A8D14}">
      <dsp:nvSpPr>
        <dsp:cNvPr id="0" name=""/>
        <dsp:cNvSpPr/>
      </dsp:nvSpPr>
      <dsp:spPr>
        <a:xfrm rot="5400000">
          <a:off x="4141130" y="-2459572"/>
          <a:ext cx="684586" cy="7492353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 val="43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организация и проведение специальной оценки условий труда</a:t>
          </a:r>
          <a:endParaRPr lang="ru-RU" sz="2000" kern="1200" dirty="0"/>
        </a:p>
      </dsp:txBody>
      <dsp:txXfrm rot="5400000">
        <a:off x="4141130" y="-2459572"/>
        <a:ext cx="684586" cy="7492353"/>
      </dsp:txXfrm>
    </dsp:sp>
    <dsp:sp modelId="{6D1679BB-E76E-4B5F-960A-7217A037597F}">
      <dsp:nvSpPr>
        <dsp:cNvPr id="0" name=""/>
        <dsp:cNvSpPr/>
      </dsp:nvSpPr>
      <dsp:spPr>
        <a:xfrm rot="5400000">
          <a:off x="-157981" y="2151114"/>
          <a:ext cx="1053209" cy="737246"/>
        </a:xfrm>
        <a:prstGeom prst="chevron">
          <a:avLst/>
        </a:prstGeom>
        <a:gradFill rotWithShape="0">
          <a:gsLst>
            <a:gs pos="0">
              <a:schemeClr val="accent1"/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5400000">
        <a:off x="-157981" y="2151114"/>
        <a:ext cx="1053209" cy="737246"/>
      </dsp:txXfrm>
    </dsp:sp>
    <dsp:sp modelId="{73F1A76B-1839-452A-AA66-CDC6019946D4}">
      <dsp:nvSpPr>
        <dsp:cNvPr id="0" name=""/>
        <dsp:cNvSpPr/>
      </dsp:nvSpPr>
      <dsp:spPr>
        <a:xfrm rot="5400000">
          <a:off x="4031065" y="-1410750"/>
          <a:ext cx="904715" cy="7492353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 val="43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организация и проведение периодических медицинских осмотров работников, занятых на работах с вредными и (или) опасными условиями труда</a:t>
          </a:r>
          <a:endParaRPr lang="ru-RU" sz="2000" kern="1200" dirty="0"/>
        </a:p>
      </dsp:txBody>
      <dsp:txXfrm rot="5400000">
        <a:off x="4031065" y="-1410750"/>
        <a:ext cx="904715" cy="7492353"/>
      </dsp:txXfrm>
    </dsp:sp>
    <dsp:sp modelId="{7F4CBEF9-0EDD-4A98-97C3-8E208E5E4CFA}">
      <dsp:nvSpPr>
        <dsp:cNvPr id="0" name=""/>
        <dsp:cNvSpPr/>
      </dsp:nvSpPr>
      <dsp:spPr>
        <a:xfrm rot="5400000">
          <a:off x="-157981" y="3089871"/>
          <a:ext cx="1053209" cy="737246"/>
        </a:xfrm>
        <a:prstGeom prst="chevron">
          <a:avLst/>
        </a:prstGeom>
        <a:gradFill rotWithShape="0">
          <a:gsLst>
            <a:gs pos="0">
              <a:schemeClr val="accent1"/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5400000">
        <a:off x="-157981" y="3089871"/>
        <a:ext cx="1053209" cy="737246"/>
      </dsp:txXfrm>
    </dsp:sp>
    <dsp:sp modelId="{6ECD080A-CF0C-4F5B-A11D-31F9584EBDBC}">
      <dsp:nvSpPr>
        <dsp:cNvPr id="0" name=""/>
        <dsp:cNvSpPr/>
      </dsp:nvSpPr>
      <dsp:spPr>
        <a:xfrm rot="5400000">
          <a:off x="4141130" y="-471993"/>
          <a:ext cx="684586" cy="7492353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 val="43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обеспечение работников средствами индивидуальной защиты</a:t>
          </a:r>
          <a:endParaRPr lang="ru-RU" sz="2000" kern="1200" dirty="0"/>
        </a:p>
      </dsp:txBody>
      <dsp:txXfrm rot="5400000">
        <a:off x="4141130" y="-471993"/>
        <a:ext cx="684586" cy="7492353"/>
      </dsp:txXfrm>
    </dsp:sp>
    <dsp:sp modelId="{31E8832E-8C01-4D4D-9535-7219F511A752}">
      <dsp:nvSpPr>
        <dsp:cNvPr id="0" name=""/>
        <dsp:cNvSpPr/>
      </dsp:nvSpPr>
      <dsp:spPr>
        <a:xfrm rot="5400000">
          <a:off x="-157981" y="4028628"/>
          <a:ext cx="1053209" cy="737246"/>
        </a:xfrm>
        <a:prstGeom prst="chevron">
          <a:avLst/>
        </a:prstGeom>
        <a:gradFill rotWithShape="0">
          <a:gsLst>
            <a:gs pos="0">
              <a:schemeClr val="accent1"/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5400000">
        <a:off x="-157981" y="4028628"/>
        <a:ext cx="1053209" cy="737246"/>
      </dsp:txXfrm>
    </dsp:sp>
    <dsp:sp modelId="{45EE5444-BD50-4A8F-BCE2-578D7EBEE9D2}">
      <dsp:nvSpPr>
        <dsp:cNvPr id="0" name=""/>
        <dsp:cNvSpPr/>
      </dsp:nvSpPr>
      <dsp:spPr>
        <a:xfrm rot="5400000">
          <a:off x="4141130" y="461033"/>
          <a:ext cx="684586" cy="7492353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 val="43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профилактика производственного травматизма</a:t>
          </a:r>
          <a:endParaRPr lang="ru-RU" sz="2000" kern="1200" dirty="0"/>
        </a:p>
      </dsp:txBody>
      <dsp:txXfrm rot="5400000">
        <a:off x="4141130" y="461033"/>
        <a:ext cx="684586" cy="749235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F83D1B-520F-40C6-95A7-8191414A5186}">
      <dsp:nvSpPr>
        <dsp:cNvPr id="0" name=""/>
        <dsp:cNvSpPr/>
      </dsp:nvSpPr>
      <dsp:spPr>
        <a:xfrm>
          <a:off x="462368" y="0"/>
          <a:ext cx="4194775" cy="2621734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6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70FF89F-27C0-40EE-B61F-F75F37BF19EF}">
      <dsp:nvSpPr>
        <dsp:cNvPr id="0" name=""/>
        <dsp:cNvSpPr/>
      </dsp:nvSpPr>
      <dsp:spPr>
        <a:xfrm>
          <a:off x="1437653" y="1428845"/>
          <a:ext cx="146817" cy="14681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F83764-ED4F-41BB-9903-E7DF59436035}">
      <dsp:nvSpPr>
        <dsp:cNvPr id="0" name=""/>
        <dsp:cNvSpPr/>
      </dsp:nvSpPr>
      <dsp:spPr>
        <a:xfrm>
          <a:off x="623375" y="1301844"/>
          <a:ext cx="2319140" cy="831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79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2016 год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238 руководителей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623375" y="1301844"/>
        <a:ext cx="2319140" cy="831438"/>
      </dsp:txXfrm>
    </dsp:sp>
    <dsp:sp modelId="{210541A6-3D88-4EF5-999F-E2BDE381449D}">
      <dsp:nvSpPr>
        <dsp:cNvPr id="0" name=""/>
        <dsp:cNvSpPr/>
      </dsp:nvSpPr>
      <dsp:spPr>
        <a:xfrm>
          <a:off x="2790469" y="760303"/>
          <a:ext cx="251686" cy="25168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53A57C-F0A0-4D41-8078-5E7A7110EC45}">
      <dsp:nvSpPr>
        <dsp:cNvPr id="0" name=""/>
        <dsp:cNvSpPr/>
      </dsp:nvSpPr>
      <dsp:spPr>
        <a:xfrm>
          <a:off x="2925744" y="725778"/>
          <a:ext cx="2269175" cy="1363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63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2017 год -258 руководителей </a:t>
          </a:r>
          <a:r>
            <a:rPr lang="ru-RU" sz="1600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(80% от общего кол-ва руководителей.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2925744" y="725778"/>
        <a:ext cx="2269175" cy="136361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B6DD56-19E7-4E4E-A8D9-BB90163017DA}">
      <dsp:nvSpPr>
        <dsp:cNvPr id="0" name=""/>
        <dsp:cNvSpPr/>
      </dsp:nvSpPr>
      <dsp:spPr>
        <a:xfrm>
          <a:off x="932" y="1026664"/>
          <a:ext cx="2135888" cy="1232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количество организаций, проведших специальную оценку условий труда</a:t>
          </a:r>
          <a:endParaRPr lang="ru-RU" sz="1400" kern="1200" dirty="0"/>
        </a:p>
      </dsp:txBody>
      <dsp:txXfrm>
        <a:off x="932" y="1026664"/>
        <a:ext cx="2135888" cy="968643"/>
      </dsp:txXfrm>
    </dsp:sp>
    <dsp:sp modelId="{407354BB-AA71-4B27-8C14-DF63CDC8EF11}">
      <dsp:nvSpPr>
        <dsp:cNvPr id="0" name=""/>
        <dsp:cNvSpPr/>
      </dsp:nvSpPr>
      <dsp:spPr>
        <a:xfrm>
          <a:off x="1076688" y="513540"/>
          <a:ext cx="2551037" cy="2551037"/>
        </a:xfrm>
        <a:prstGeom prst="leftCircularArrow">
          <a:avLst>
            <a:gd name="adj1" fmla="val 2769"/>
            <a:gd name="adj2" fmla="val 337691"/>
            <a:gd name="adj3" fmla="val 2079646"/>
            <a:gd name="adj4" fmla="val 8990933"/>
            <a:gd name="adj5" fmla="val 323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D85FD-C9E9-4D96-9932-A7515CE7A498}">
      <dsp:nvSpPr>
        <dsp:cNvPr id="0" name=""/>
        <dsp:cNvSpPr/>
      </dsp:nvSpPr>
      <dsp:spPr>
        <a:xfrm>
          <a:off x="714385" y="2000263"/>
          <a:ext cx="1328626" cy="5283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714385" y="2000263"/>
        <a:ext cx="1328626" cy="528350"/>
      </dsp:txXfrm>
    </dsp:sp>
    <dsp:sp modelId="{537B7922-FF14-4B6C-B8B3-5F65654BB4C4}">
      <dsp:nvSpPr>
        <dsp:cNvPr id="0" name=""/>
        <dsp:cNvSpPr/>
      </dsp:nvSpPr>
      <dsp:spPr>
        <a:xfrm>
          <a:off x="2645473" y="1011266"/>
          <a:ext cx="2284372" cy="1232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Количество рабочих мест, в отношении которых проведена специальная оценка </a:t>
          </a:r>
          <a:endParaRPr lang="ru-RU" sz="1400" kern="1200" dirty="0"/>
        </a:p>
      </dsp:txBody>
      <dsp:txXfrm>
        <a:off x="2645473" y="1275442"/>
        <a:ext cx="2284372" cy="968643"/>
      </dsp:txXfrm>
    </dsp:sp>
    <dsp:sp modelId="{551D2085-5EDE-4341-BB67-8F7E3F15E9E5}">
      <dsp:nvSpPr>
        <dsp:cNvPr id="0" name=""/>
        <dsp:cNvSpPr/>
      </dsp:nvSpPr>
      <dsp:spPr>
        <a:xfrm>
          <a:off x="3571834" y="269682"/>
          <a:ext cx="2284095" cy="2284095"/>
        </a:xfrm>
        <a:prstGeom prst="circularArrow">
          <a:avLst>
            <a:gd name="adj1" fmla="val 3093"/>
            <a:gd name="adj2" fmla="val 380032"/>
            <a:gd name="adj3" fmla="val 19444457"/>
            <a:gd name="adj4" fmla="val 12575511"/>
            <a:gd name="adj5" fmla="val 3608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72E47-ECF2-4231-A413-5D72AA2C463C}">
      <dsp:nvSpPr>
        <dsp:cNvPr id="0" name=""/>
        <dsp:cNvSpPr/>
      </dsp:nvSpPr>
      <dsp:spPr>
        <a:xfrm>
          <a:off x="3200183" y="762489"/>
          <a:ext cx="1328626" cy="528350"/>
        </a:xfrm>
        <a:prstGeom prst="roundRect">
          <a:avLst>
            <a:gd name="adj" fmla="val 10000"/>
          </a:avLst>
        </a:prstGeom>
        <a:solidFill>
          <a:schemeClr val="accent5">
            <a:alpha val="8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582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3200183" y="762489"/>
        <a:ext cx="1328626" cy="528350"/>
      </dsp:txXfrm>
    </dsp:sp>
    <dsp:sp modelId="{512CF2B3-7286-4801-B9F8-A28046246D99}">
      <dsp:nvSpPr>
        <dsp:cNvPr id="0" name=""/>
        <dsp:cNvSpPr/>
      </dsp:nvSpPr>
      <dsp:spPr>
        <a:xfrm>
          <a:off x="5093938" y="1026664"/>
          <a:ext cx="1562833" cy="1232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Количество рабочих мест с вредными условиями труда </a:t>
          </a:r>
          <a:endParaRPr lang="ru-RU" sz="1400" kern="1200" dirty="0"/>
        </a:p>
      </dsp:txBody>
      <dsp:txXfrm>
        <a:off x="5093938" y="1026664"/>
        <a:ext cx="1562833" cy="968643"/>
      </dsp:txXfrm>
    </dsp:sp>
    <dsp:sp modelId="{617254EA-1E72-4DDD-AEA2-4A5B723C6642}">
      <dsp:nvSpPr>
        <dsp:cNvPr id="0" name=""/>
        <dsp:cNvSpPr/>
      </dsp:nvSpPr>
      <dsp:spPr>
        <a:xfrm>
          <a:off x="5943802" y="1086763"/>
          <a:ext cx="1790862" cy="1790862"/>
        </a:xfrm>
        <a:prstGeom prst="leftCircularArrow">
          <a:avLst>
            <a:gd name="adj1" fmla="val 3944"/>
            <a:gd name="adj2" fmla="val 494655"/>
            <a:gd name="adj3" fmla="val 2270166"/>
            <a:gd name="adj4" fmla="val 9024489"/>
            <a:gd name="adj5" fmla="val 460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B3169-FBBA-43B2-9205-3C4F29E66326}">
      <dsp:nvSpPr>
        <dsp:cNvPr id="0" name=""/>
        <dsp:cNvSpPr/>
      </dsp:nvSpPr>
      <dsp:spPr>
        <a:xfrm>
          <a:off x="5460159" y="1995307"/>
          <a:ext cx="1328626" cy="5283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381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60159" y="1995307"/>
        <a:ext cx="1328626" cy="528350"/>
      </dsp:txXfrm>
    </dsp:sp>
    <dsp:sp modelId="{4D43DB92-6A22-4E13-A392-E0F5CCA6AFF1}">
      <dsp:nvSpPr>
        <dsp:cNvPr id="0" name=""/>
        <dsp:cNvSpPr/>
      </dsp:nvSpPr>
      <dsp:spPr>
        <a:xfrm>
          <a:off x="7125158" y="1026664"/>
          <a:ext cx="1494704" cy="1232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Количество работников, занятых на работах с вредными условиями</a:t>
          </a:r>
          <a:endParaRPr lang="ru-RU" sz="1200" kern="1200" dirty="0"/>
        </a:p>
      </dsp:txBody>
      <dsp:txXfrm>
        <a:off x="7125158" y="1290840"/>
        <a:ext cx="1494704" cy="968643"/>
      </dsp:txXfrm>
    </dsp:sp>
    <dsp:sp modelId="{35420ED4-079B-46AD-BA55-01A3C014EE44}">
      <dsp:nvSpPr>
        <dsp:cNvPr id="0" name=""/>
        <dsp:cNvSpPr/>
      </dsp:nvSpPr>
      <dsp:spPr>
        <a:xfrm>
          <a:off x="7457315" y="762489"/>
          <a:ext cx="1328626" cy="528350"/>
        </a:xfrm>
        <a:prstGeom prst="roundRect">
          <a:avLst>
            <a:gd name="adj" fmla="val 10000"/>
          </a:avLst>
        </a:prstGeom>
        <a:solidFill>
          <a:schemeClr val="accent5">
            <a:alpha val="91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217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457315" y="762489"/>
        <a:ext cx="1328626" cy="528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66858-6533-47C5-A008-48B7E0B61016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5B13B-AB11-4E77-BAA8-F3086792A4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307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12/5/2017 8:15 AM</a:t>
            </a:fld>
            <a:endParaRPr lang="en-US" sz="1200" b="0" i="0" dirty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Майкрософт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(Microsoft Corporation), 2007.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Все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права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защищены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. Microsoft, Windows, Windows Vista и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другие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названия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продуктов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являются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или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могут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являться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зарегистрированными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товарными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знаками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и/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или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товарными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знаками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в США и/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или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других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странах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.</a:t>
            </a:r>
          </a:p>
          <a:p>
            <a:pPr algn="l" defTabSz="914400">
              <a:buNone/>
            </a:pP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приведена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в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этом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документе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только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в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демонстрационных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целях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и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не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отражает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точку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зрения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представителей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Майкрософт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на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момент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составления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данной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презентации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. 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Поскольку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Майкрософт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вынуждена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учитывать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меняющиеся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рыночные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условия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,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она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не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гарантирует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точность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,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указанной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после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составления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этой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презентации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, а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также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не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берет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на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себя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подобной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обязанности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.  </a:t>
            </a:r>
            <a:b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5B13B-AB11-4E77-BAA8-F3086792A40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8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AF8D1-3C30-4E53-B54B-66D9627C810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80FFC-4175-43DA-8DB3-3C73B7511A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3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992888" cy="1872208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Бюджетное учреждение Республики 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Алтай «Управление социальной поддержки населения Майминского района»</a:t>
            </a:r>
            <a:endParaRPr lang="ru-RU" sz="3600" dirty="0">
              <a:solidFill>
                <a:schemeClr val="tx2"/>
              </a:solidFill>
            </a:endParaRPr>
          </a:p>
        </p:txBody>
      </p:sp>
      <p:sp useBgFill="1">
        <p:nvSpPr>
          <p:cNvPr id="8" name="TextBox 7"/>
          <p:cNvSpPr txBox="1"/>
          <p:nvPr/>
        </p:nvSpPr>
        <p:spPr>
          <a:xfrm>
            <a:off x="899592" y="2636912"/>
            <a:ext cx="7384904" cy="206210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Информация об итогах мониторинга состояния условий и охраны труда в МО «Майминский район»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За 11 месяцев 2017 года </a:t>
            </a:r>
            <a:endParaRPr lang="ru-RU" sz="3200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4942" y="5929330"/>
            <a:ext cx="3790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 Докладчик: Павленко Варвара Владимировна.</a:t>
            </a:r>
            <a:endParaRPr lang="ru-RU" sz="20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85720" y="0"/>
          <a:ext cx="8572560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10"/>
          <p:cNvGraphicFramePr>
            <a:graphicFrameLocks/>
          </p:cNvGraphicFramePr>
          <p:nvPr/>
        </p:nvGraphicFramePr>
        <p:xfrm>
          <a:off x="179512" y="3717032"/>
          <a:ext cx="4643438" cy="314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Скругленная прямоугольная выноска 5"/>
          <p:cNvSpPr/>
          <p:nvPr/>
        </p:nvSpPr>
        <p:spPr bwMode="auto">
          <a:xfrm>
            <a:off x="4857752" y="3857628"/>
            <a:ext cx="4143404" cy="2214578"/>
          </a:xfrm>
          <a:prstGeom prst="wedgeRoundRectCallout">
            <a:avLst>
              <a:gd name="adj1" fmla="val 34078"/>
              <a:gd name="adj2" fmla="val -80359"/>
              <a:gd name="adj3" fmla="val 16667"/>
            </a:avLst>
          </a:prstGeom>
          <a:blipFill dpi="0" rotWithShape="1">
            <a:blip r:embed="rId4" cstate="print">
              <a:alphaModFix amt="50000"/>
            </a:blip>
            <a:srcRect/>
            <a:stretch>
              <a:fillRect/>
            </a:stretch>
          </a:blip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Достигнуто снижение коэффициента частоты травматизма, но повысилась тяжесть 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49859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>Перспективные задачи в области охраны труда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23528" y="1124745"/>
            <a:ext cx="8424936" cy="55446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smtClean="0"/>
              <a:t> обеспечение эффективной работы системы государственного управления охраной труда в МО «</a:t>
            </a:r>
            <a:r>
              <a:rPr lang="ru-RU" sz="2800" dirty="0" err="1" smtClean="0"/>
              <a:t>Майминский</a:t>
            </a:r>
            <a:r>
              <a:rPr lang="ru-RU" sz="2800" dirty="0" smtClean="0"/>
              <a:t> район»</a:t>
            </a:r>
          </a:p>
          <a:p>
            <a:r>
              <a:rPr lang="ru-RU" sz="2800" dirty="0" smtClean="0"/>
              <a:t>Полное проведение периодических медицинских осмотров</a:t>
            </a:r>
          </a:p>
          <a:p>
            <a:r>
              <a:rPr lang="ru-RU" sz="2800" dirty="0" smtClean="0"/>
              <a:t>Увеличение темпа </a:t>
            </a:r>
            <a:r>
              <a:rPr lang="ru-RU" sz="2800" dirty="0" smtClean="0"/>
              <a:t>роста проведения работ по специальной оценке условий труда</a:t>
            </a:r>
          </a:p>
          <a:p>
            <a:r>
              <a:rPr lang="ru-RU" sz="2800" dirty="0" smtClean="0"/>
              <a:t>Увеличение размера </a:t>
            </a:r>
            <a:r>
              <a:rPr lang="ru-RU" sz="2800" dirty="0" smtClean="0"/>
              <a:t>средств направленных на улучшение условий и охраны труда на одного работника</a:t>
            </a:r>
          </a:p>
          <a:p>
            <a:r>
              <a:rPr lang="ru-RU" sz="2800" dirty="0" smtClean="0"/>
              <a:t>Снижение </a:t>
            </a:r>
            <a:r>
              <a:rPr lang="ru-RU" sz="2800" dirty="0" smtClean="0"/>
              <a:t>количество </a:t>
            </a:r>
            <a:r>
              <a:rPr lang="ru-RU" sz="2800" smtClean="0"/>
              <a:t>и </a:t>
            </a:r>
            <a:r>
              <a:rPr lang="ru-RU" sz="2800" smtClean="0"/>
              <a:t>тяжести </a:t>
            </a:r>
            <a:r>
              <a:rPr lang="ru-RU" sz="2800" dirty="0" smtClean="0"/>
              <a:t>пострадавших на производстве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780928"/>
            <a:ext cx="7681913" cy="1523495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vertoletnoe-taxi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57364"/>
            <a:ext cx="2262190" cy="2262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Районная межведомственная комиссия </a:t>
            </a:r>
            <a:br>
              <a:rPr lang="ru-RU" sz="3600" dirty="0" smtClean="0"/>
            </a:br>
            <a:r>
              <a:rPr lang="ru-RU" sz="3600" dirty="0" smtClean="0"/>
              <a:t>по охране труда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- </a:t>
            </a:r>
            <a:r>
              <a:rPr lang="ru-RU" sz="2800" dirty="0" smtClean="0"/>
              <a:t>Координирующий орган </a:t>
            </a:r>
            <a:r>
              <a:rPr lang="ru-RU" sz="2800" dirty="0"/>
              <a:t>в работе по реализации государственной политики в области охраны труда на территории </a:t>
            </a:r>
            <a:r>
              <a:rPr lang="ru-RU" sz="2800" dirty="0" smtClean="0"/>
              <a:t> района</a:t>
            </a:r>
            <a:endParaRPr lang="ru-RU" sz="32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428596" y="1928802"/>
          <a:ext cx="8357074" cy="406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857356" y="214290"/>
            <a:ext cx="6315044" cy="11264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рамках районной межведомственная комиссии</a:t>
            </a:r>
            <a:r>
              <a:rPr kumimoji="0" lang="ru-RU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по охране труда проведено:</a:t>
            </a: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1500166" y="3000372"/>
            <a:ext cx="2376264" cy="504056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55 проверок и обследований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 rot="16200000">
            <a:off x="1923664" y="1505304"/>
            <a:ext cx="1376132" cy="108012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знак завершения 11"/>
          <p:cNvSpPr/>
          <p:nvPr/>
        </p:nvSpPr>
        <p:spPr>
          <a:xfrm>
            <a:off x="571472" y="4500570"/>
            <a:ext cx="4104456" cy="1584176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Выявлено 45 </a:t>
            </a:r>
            <a:r>
              <a:rPr lang="ru-RU" sz="2400" dirty="0"/>
              <a:t>нарушений требований трудового законодательства</a:t>
            </a:r>
          </a:p>
        </p:txBody>
      </p:sp>
      <p:sp>
        <p:nvSpPr>
          <p:cNvPr id="16" name="Стрелка вправо с вырезом 15"/>
          <p:cNvSpPr/>
          <p:nvPr/>
        </p:nvSpPr>
        <p:spPr>
          <a:xfrm rot="5400000">
            <a:off x="2286554" y="3499868"/>
            <a:ext cx="720080" cy="864096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5715008" y="2357430"/>
            <a:ext cx="2699792" cy="3096344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Работодатели</a:t>
            </a:r>
            <a:r>
              <a:rPr lang="ru-RU" sz="2000" dirty="0"/>
              <a:t>, не исполняющие требования охраны труда, были приглашены на заседания межведомственных </a:t>
            </a:r>
            <a:r>
              <a:rPr lang="ru-RU" sz="2000" dirty="0" smtClean="0"/>
              <a:t>комиссий</a:t>
            </a:r>
            <a:endParaRPr lang="ru-RU" sz="2000" dirty="0"/>
          </a:p>
        </p:txBody>
      </p:sp>
      <p:sp>
        <p:nvSpPr>
          <p:cNvPr id="18" name="Стрелка вправо с вырезом 17"/>
          <p:cNvSpPr/>
          <p:nvPr/>
        </p:nvSpPr>
        <p:spPr>
          <a:xfrm>
            <a:off x="4857752" y="4786322"/>
            <a:ext cx="720080" cy="864096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 descr="0GuFs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53315" cy="14617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 descr="business-survival-checkli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3481" y="5386388"/>
            <a:ext cx="2170519" cy="1471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7755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Районная межведомственная комиссия по охране труда осуществляют  контроль за реализацией мероприятий: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268760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136904" cy="20882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ru-RU" sz="2000" dirty="0"/>
              <a:t>В</a:t>
            </a:r>
            <a:r>
              <a:rPr lang="ru-RU" sz="2000" dirty="0" smtClean="0"/>
              <a:t> рамках реализации полномочий по охране труда и для анализа и систематизации условий охраны труда Бюджетное учреждение Республики Алтай «Управление социальной  поддержки населения Майминского района» на территории МО «</a:t>
            </a:r>
            <a:r>
              <a:rPr lang="ru-RU" sz="2000" dirty="0" err="1" smtClean="0"/>
              <a:t>Майминский</a:t>
            </a:r>
            <a:r>
              <a:rPr lang="ru-RU" sz="2000" dirty="0" smtClean="0"/>
              <a:t> район» проводит мониторинг состояния условий охраны труда с </a:t>
            </a:r>
            <a:br>
              <a:rPr lang="ru-RU" sz="2000" dirty="0" smtClean="0"/>
            </a:br>
            <a:r>
              <a:rPr lang="ru-RU" sz="2000" dirty="0" smtClean="0"/>
              <a:t>периодичностью в 6 месяцев, 9 месяцев и </a:t>
            </a:r>
            <a:r>
              <a:rPr lang="ru-RU" sz="2000" smtClean="0"/>
              <a:t>по итогам </a:t>
            </a:r>
            <a:r>
              <a:rPr lang="ru-RU" sz="2000" dirty="0" smtClean="0"/>
              <a:t>год. 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19256" cy="3633267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132856"/>
            <a:ext cx="2592288" cy="25202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/>
              <a:t>Ведущим специалистом по охране труда  систематически проводятся выезды к   работодателям в рамках обследований по организации охраны труда.</a:t>
            </a:r>
          </a:p>
          <a:p>
            <a:pPr algn="just"/>
            <a:r>
              <a:rPr lang="ru-RU" sz="1400" dirty="0" smtClean="0"/>
              <a:t>Проводятся индивидуальные консультации по вопросам охраны труда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2132856"/>
            <a:ext cx="3312368" cy="424847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just"/>
            <a:r>
              <a:rPr lang="ru-RU" sz="1400" dirty="0" smtClean="0"/>
              <a:t>В целях оказания методической помощи по запросам работодателей  проведены совещания, семинары по темам :</a:t>
            </a:r>
          </a:p>
          <a:p>
            <a:pPr algn="just">
              <a:buFontTx/>
              <a:buChar char="-"/>
            </a:pPr>
            <a:r>
              <a:rPr lang="ru-RU" sz="1400" dirty="0" smtClean="0"/>
              <a:t>Документы определяющие государственные нормативные требования охраны труда;  </a:t>
            </a:r>
          </a:p>
          <a:p>
            <a:pPr algn="just">
              <a:buFontTx/>
              <a:buChar char="-"/>
            </a:pPr>
            <a:r>
              <a:rPr lang="ru-RU" sz="1400" dirty="0" smtClean="0"/>
              <a:t> Вопросы проведения специальной оценки условий труда;</a:t>
            </a:r>
          </a:p>
          <a:p>
            <a:pPr algn="just">
              <a:buFontTx/>
              <a:buChar char="-"/>
            </a:pPr>
            <a:r>
              <a:rPr lang="ru-RU" sz="1400" dirty="0" smtClean="0"/>
              <a:t> Использование  финансового обеспечения предупредительных мер по сокращению производственного травматизма  за счет 20% отчислений от суммы страховых взносов</a:t>
            </a:r>
          </a:p>
          <a:p>
            <a:pPr algn="just">
              <a:buFontTx/>
              <a:buChar char="-"/>
            </a:pPr>
            <a:r>
              <a:rPr lang="ru-RU" sz="1400" dirty="0" smtClean="0"/>
              <a:t> где присутствовало 30 руководителей и специалистов по охране труда.</a:t>
            </a:r>
          </a:p>
          <a:p>
            <a:pPr algn="just">
              <a:buFontTx/>
              <a:buChar char="-"/>
            </a:pPr>
            <a:endParaRPr lang="ru-RU" sz="1400" dirty="0" smtClean="0"/>
          </a:p>
          <a:p>
            <a:pPr algn="just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653136"/>
            <a:ext cx="2592288" cy="17281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/>
              <a:t>На сайте БУРА «Управление социальной поддержки населения Майминского района</a:t>
            </a:r>
            <a:r>
              <a:rPr lang="ru-RU" sz="1400" dirty="0" smtClean="0"/>
              <a:t>». По </a:t>
            </a:r>
            <a:r>
              <a:rPr lang="ru-RU" sz="1400" dirty="0" smtClean="0"/>
              <a:t>мере необходимости обновляются сведения об изменениях законодательства  об  охране труда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300192" y="2132856"/>
            <a:ext cx="2376264" cy="42484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r>
              <a:rPr lang="ru-RU" sz="1200" dirty="0" smtClean="0"/>
              <a:t>Совместно с Министерством труда, социального развития и занятости РА на уровне муниципального образования  проведены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Организованы и отправлены 3 заявки от муниципального  образования на  Всероссийский конкур по охране труда «Успех и безопасность»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 Проведен районный конкурс «Безопасный труд глазами детей»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В рамках празднования Всемирного дня охраны труда для участия во Всероссийской неделе охраны труда в городе Сочи, от  МО  «</a:t>
            </a:r>
            <a:r>
              <a:rPr lang="ru-RU" sz="1200" dirty="0" err="1" smtClean="0"/>
              <a:t>Майминский</a:t>
            </a:r>
            <a:r>
              <a:rPr lang="ru-RU" sz="1200" dirty="0" smtClean="0"/>
              <a:t> район» был направлен 1 делегат (филиал ПАО «МРСК Сибири»).</a:t>
            </a:r>
          </a:p>
          <a:p>
            <a:pPr algn="ctr"/>
            <a:r>
              <a:rPr lang="ru-RU" sz="1400" dirty="0" smtClean="0"/>
              <a:t> </a:t>
            </a:r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 </a:t>
            </a:r>
            <a:endParaRPr lang="ru-RU" sz="14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043608" y="14847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427984" y="191683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8172400" y="14847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51520" y="404664"/>
          <a:ext cx="4032448" cy="432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067944" y="404664"/>
          <a:ext cx="5076056" cy="43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1714480" y="4143380"/>
          <a:ext cx="5194920" cy="2621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1" grpId="0">
        <p:bldAsOne/>
      </p:bldGraphic>
      <p:bldGraphic spid="1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52928" cy="122413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В отчетном периоде на </a:t>
            </a:r>
            <a:r>
              <a:rPr lang="ru-RU" sz="2400" dirty="0"/>
              <a:t>территории </a:t>
            </a:r>
            <a:r>
              <a:rPr lang="ru-RU" sz="2400" dirty="0" smtClean="0"/>
              <a:t>Майминского района специальную оценку условий труда провели</a:t>
            </a:r>
            <a:r>
              <a:rPr lang="ru-RU" sz="2400" dirty="0"/>
              <a:t> </a:t>
            </a:r>
            <a:r>
              <a:rPr lang="ru-RU" sz="2400" dirty="0" smtClean="0"/>
              <a:t>19 организаций на 582 рабочих местах (рост на 21,%)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857364"/>
          <a:ext cx="8786874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 useBgFill="1">
        <p:nvSpPr>
          <p:cNvPr id="5" name="Выноска со стрелкой вниз 4"/>
          <p:cNvSpPr/>
          <p:nvPr/>
        </p:nvSpPr>
        <p:spPr bwMode="auto">
          <a:xfrm>
            <a:off x="142844" y="1928802"/>
            <a:ext cx="2448272" cy="1008112"/>
          </a:xfrm>
          <a:prstGeom prst="downArrowCallou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Всего с нарастающим итогом на 01.10.2017 г.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785918" y="214290"/>
            <a:ext cx="6762768" cy="443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Периодический медицинский осмотр</a:t>
            </a:r>
            <a:endParaRPr lang="ru-RU" sz="3200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 </a:t>
            </a:r>
            <a:endParaRPr lang="ru-RU" dirty="0" smtClean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000100" y="857232"/>
          <a:ext cx="728667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Скругленная прямоугольная выноска 11"/>
          <p:cNvSpPr/>
          <p:nvPr/>
        </p:nvSpPr>
        <p:spPr bwMode="auto">
          <a:xfrm>
            <a:off x="0" y="5500702"/>
            <a:ext cx="7643834" cy="1357298"/>
          </a:xfrm>
          <a:prstGeom prst="wedgeRoundRectCallout">
            <a:avLst>
              <a:gd name="adj1" fmla="val 29939"/>
              <a:gd name="adj2" fmla="val -78559"/>
              <a:gd name="adj3" fmla="val 16667"/>
            </a:avLst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0"/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C00000"/>
                </a:solidFill>
                <a:latin typeface="Calibri" pitchFamily="34" charset="0"/>
              </a:rPr>
              <a:t>отмечается, снижение проведения периодических медицинских осмотров работников, занятых на работах с вредными условиями труда. </a:t>
            </a:r>
            <a:endParaRPr lang="ru-RU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1"/>
            <a:ext cx="1805206" cy="1357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e571e47444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21363"/>
            <a:ext cx="2756679" cy="18366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0" name="Диаграмма 9"/>
          <p:cNvGraphicFramePr/>
          <p:nvPr/>
        </p:nvGraphicFramePr>
        <p:xfrm>
          <a:off x="642910" y="785794"/>
          <a:ext cx="785818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Заголовок 10"/>
          <p:cNvSpPr txBox="1">
            <a:spLocks/>
          </p:cNvSpPr>
          <p:nvPr/>
        </p:nvSpPr>
        <p:spPr>
          <a:xfrm>
            <a:off x="142844" y="214290"/>
            <a:ext cx="8763000" cy="4431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Обеспеченность средствами индивидуальной защиты</a:t>
            </a:r>
            <a:endParaRPr kumimoji="0" lang="ru-RU" sz="3200" b="0" i="0" u="none" strike="noStrike" kern="1200" cap="none" spc="-150" normalizeH="0" baseline="0" noProof="0" dirty="0" smtClean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748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51DED46-D66D-454A-B8B2-8EE17CF4DC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TS010286748</Template>
  <TotalTime>24527</TotalTime>
  <Words>680</Words>
  <Application>Microsoft Office PowerPoint</Application>
  <PresentationFormat>Экран (4:3)</PresentationFormat>
  <Paragraphs>89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TS010286748</vt:lpstr>
      <vt:lpstr>Белый текст и шрифт Courier для слайдов с кодом</vt:lpstr>
      <vt:lpstr>Тема Office</vt:lpstr>
      <vt:lpstr>Бюджетное учреждение Республики  Алтай «Управление социальной поддержки населения Майминского района»</vt:lpstr>
      <vt:lpstr>Районная межведомственная комиссия  по охране труда - Координирующий орган в работе по реализации государственной политики в области охраны труда на территории  района</vt:lpstr>
      <vt:lpstr>Слайд 3</vt:lpstr>
      <vt:lpstr>Районная межведомственная комиссия по охране труда осуществляют  контроль за реализацией мероприятий:</vt:lpstr>
      <vt:lpstr> В рамках реализации полномочий по охране труда и для анализа и систематизации условий охраны труда Бюджетное учреждение Республики Алтай «Управление социальной  поддержки населения Майминского района» на территории МО «Майминский район» проводит мониторинг состояния условий охраны труда с  периодичностью в 6 месяцев, 9 месяцев и по итогам год.  </vt:lpstr>
      <vt:lpstr>Слайд 6</vt:lpstr>
      <vt:lpstr>В отчетном периоде на территории Майминского района специальную оценку условий труда провели 19 организаций на 582 рабочих местах (рост на 21,%)  </vt:lpstr>
      <vt:lpstr>Периодический медицинский осмотр</vt:lpstr>
      <vt:lpstr>Слайд 9</vt:lpstr>
      <vt:lpstr>Слайд 10</vt:lpstr>
      <vt:lpstr>Перспективные задачи в области охраны труда</vt:lpstr>
      <vt:lpstr>Спасибо за внимание!</vt:lpstr>
    </vt:vector>
  </TitlesOfParts>
  <Company>mintrud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об итогах работы республиканской и районных межведомственных комиссий по охране труда за 2014 год</dc:title>
  <dc:creator>admin</dc:creator>
  <cp:lastModifiedBy>Vladimir</cp:lastModifiedBy>
  <cp:revision>617</cp:revision>
  <dcterms:created xsi:type="dcterms:W3CDTF">2014-12-17T12:14:06Z</dcterms:created>
  <dcterms:modified xsi:type="dcterms:W3CDTF">2017-12-05T01:19:29Z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TC102867489990</vt:lpwstr>
  </property>
</Properties>
</file>