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262" y="-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5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2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65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6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5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71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95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74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59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77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23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59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7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26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55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13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74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2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29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06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8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4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0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34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9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1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8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824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Лист A4 (210x297 мм)</PresentationFormat>
  <Paragraphs>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оружие</vt:lpstr>
      <vt:lpstr>Слайд 18</vt:lpstr>
      <vt:lpstr>Слайд 19</vt:lpstr>
      <vt:lpstr>Слайд 20</vt:lpstr>
      <vt:lpstr>БОЕВАЯ ПОДГОТОВКА расход боеприпасов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User</cp:lastModifiedBy>
  <cp:revision>1</cp:revision>
  <dcterms:created xsi:type="dcterms:W3CDTF">2021-07-16T12:46:49Z</dcterms:created>
  <dcterms:modified xsi:type="dcterms:W3CDTF">2021-08-27T01:39:27Z</dcterms:modified>
</cp:coreProperties>
</file>