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59" r:id="rId5"/>
    <p:sldId id="277" r:id="rId6"/>
    <p:sldId id="261" r:id="rId7"/>
    <p:sldId id="262" r:id="rId8"/>
    <p:sldId id="276" r:id="rId9"/>
    <p:sldId id="263" r:id="rId10"/>
    <p:sldId id="283" r:id="rId11"/>
    <p:sldId id="284" r:id="rId12"/>
    <p:sldId id="266" r:id="rId13"/>
    <p:sldId id="268" r:id="rId14"/>
    <p:sldId id="269" r:id="rId15"/>
    <p:sldId id="270" r:id="rId16"/>
    <p:sldId id="280" r:id="rId17"/>
    <p:sldId id="281" r:id="rId18"/>
    <p:sldId id="275" r:id="rId19"/>
    <p:sldId id="278" r:id="rId20"/>
    <p:sldId id="279" r:id="rId21"/>
    <p:sldId id="272" r:id="rId22"/>
    <p:sldId id="273" r:id="rId23"/>
    <p:sldId id="274" r:id="rId24"/>
    <p:sldId id="282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без заголовка" id="{617AF167-EFD9-4107-9FC8-07EDB3DA5A06}">
          <p14:sldIdLst>
            <p14:sldId id="256"/>
            <p14:sldId id="258"/>
            <p14:sldId id="267"/>
            <p14:sldId id="260"/>
            <p14:sldId id="259"/>
            <p14:sldId id="277"/>
            <p14:sldId id="261"/>
            <p14:sldId id="262"/>
            <p14:sldId id="276"/>
            <p14:sldId id="263"/>
            <p14:sldId id="283"/>
            <p14:sldId id="284"/>
            <p14:sldId id="266"/>
            <p14:sldId id="268"/>
            <p14:sldId id="269"/>
            <p14:sldId id="270"/>
            <p14:sldId id="280"/>
            <p14:sldId id="281"/>
            <p14:sldId id="275"/>
            <p14:sldId id="278"/>
            <p14:sldId id="279"/>
            <p14:sldId id="272"/>
            <p14:sldId id="273"/>
            <p14:sldId id="274"/>
            <p14:sldId id="282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-91" y="-48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5404C1-4241-4C45-B44B-25F2C922DABA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C0984F4-2F6F-4048-AD45-C1CE6BF36469}" type="asst">
      <dgm:prSet phldrT="[Текст]"/>
      <dgm:spPr/>
      <dgm:t>
        <a:bodyPr/>
        <a:lstStyle/>
        <a:p>
          <a:r>
            <a:rPr lang="ru-RU" dirty="0" smtClean="0"/>
            <a:t>Администратор проекта</a:t>
          </a:r>
          <a:endParaRPr lang="ru-RU" dirty="0"/>
        </a:p>
      </dgm:t>
    </dgm:pt>
    <dgm:pt modelId="{EA45F5AE-83D1-45A7-A13B-1B8371416F6A}" type="parTrans" cxnId="{52E1A745-0AF7-4B10-8A83-AB31FF6C3FEB}">
      <dgm:prSet/>
      <dgm:spPr/>
      <dgm:t>
        <a:bodyPr/>
        <a:lstStyle/>
        <a:p>
          <a:endParaRPr lang="ru-RU"/>
        </a:p>
      </dgm:t>
    </dgm:pt>
    <dgm:pt modelId="{0E4E5FB1-365B-4566-9897-596B76BC2856}" type="sibTrans" cxnId="{52E1A745-0AF7-4B10-8A83-AB31FF6C3FEB}">
      <dgm:prSet/>
      <dgm:spPr/>
      <dgm:t>
        <a:bodyPr/>
        <a:lstStyle/>
        <a:p>
          <a:r>
            <a:rPr lang="ru-RU" dirty="0" smtClean="0"/>
            <a:t>ФИО, должность</a:t>
          </a:r>
          <a:endParaRPr lang="ru-RU" dirty="0"/>
        </a:p>
      </dgm:t>
    </dgm:pt>
    <dgm:pt modelId="{5BC5266E-CC6D-4602-AB96-3368645C2C40}">
      <dgm:prSet phldrT="[Текст]"/>
      <dgm:spPr/>
      <dgm:t>
        <a:bodyPr/>
        <a:lstStyle/>
        <a:p>
          <a:r>
            <a:rPr lang="ru-RU" dirty="0" smtClean="0"/>
            <a:t>Рабочая группа 1/ Сотрудник 1</a:t>
          </a:r>
          <a:endParaRPr lang="ru-RU" dirty="0"/>
        </a:p>
      </dgm:t>
    </dgm:pt>
    <dgm:pt modelId="{F85255C6-23BF-4728-B004-02DC0979ABD5}" type="parTrans" cxnId="{D36CB838-BD6E-4A19-83FC-A5126272A6B9}">
      <dgm:prSet/>
      <dgm:spPr/>
      <dgm:t>
        <a:bodyPr/>
        <a:lstStyle/>
        <a:p>
          <a:endParaRPr lang="ru-RU"/>
        </a:p>
      </dgm:t>
    </dgm:pt>
    <dgm:pt modelId="{BC32370A-0659-4194-8ABD-3D5B4290EAEB}" type="sibTrans" cxnId="{D36CB838-BD6E-4A19-83FC-A5126272A6B9}">
      <dgm:prSet/>
      <dgm:spPr/>
      <dgm:t>
        <a:bodyPr/>
        <a:lstStyle/>
        <a:p>
          <a:endParaRPr lang="ru-RU" dirty="0"/>
        </a:p>
      </dgm:t>
    </dgm:pt>
    <dgm:pt modelId="{9C8B21B8-5366-4BD3-8A46-EB224032825B}">
      <dgm:prSet phldrT="[Текст]"/>
      <dgm:spPr/>
      <dgm:t>
        <a:bodyPr/>
        <a:lstStyle/>
        <a:p>
          <a:r>
            <a:rPr lang="ru-RU" dirty="0" smtClean="0"/>
            <a:t>Рабочая группа 2 /Сотрудник 2</a:t>
          </a:r>
          <a:endParaRPr lang="ru-RU" dirty="0"/>
        </a:p>
      </dgm:t>
    </dgm:pt>
    <dgm:pt modelId="{31AAC0F4-123E-4E5C-99F0-DCC3C3A877C0}" type="parTrans" cxnId="{0932F278-9956-41DA-A28D-02BA95A54EA1}">
      <dgm:prSet/>
      <dgm:spPr/>
      <dgm:t>
        <a:bodyPr/>
        <a:lstStyle/>
        <a:p>
          <a:endParaRPr lang="ru-RU"/>
        </a:p>
      </dgm:t>
    </dgm:pt>
    <dgm:pt modelId="{3EB742CC-95F2-4C0E-9819-95636BABAFB8}" type="sibTrans" cxnId="{0932F278-9956-41DA-A28D-02BA95A54EA1}">
      <dgm:prSet/>
      <dgm:spPr/>
      <dgm:t>
        <a:bodyPr/>
        <a:lstStyle/>
        <a:p>
          <a:endParaRPr lang="ru-RU" dirty="0"/>
        </a:p>
      </dgm:t>
    </dgm:pt>
    <dgm:pt modelId="{B941F1EE-AD61-4E58-9558-E2509EE3C6D4}">
      <dgm:prSet phldrT="[Текст]"/>
      <dgm:spPr/>
      <dgm:t>
        <a:bodyPr/>
        <a:lstStyle/>
        <a:p>
          <a:r>
            <a:rPr lang="ru-RU" dirty="0" smtClean="0"/>
            <a:t>Рабочая группа 3/ Сотрудник 3</a:t>
          </a:r>
          <a:endParaRPr lang="ru-RU" dirty="0"/>
        </a:p>
      </dgm:t>
    </dgm:pt>
    <dgm:pt modelId="{CF269B3B-ED05-480A-B1EB-2E215B1A7A43}" type="parTrans" cxnId="{4D2BB592-3FCB-4FF1-B1DB-C929A2ADE0ED}">
      <dgm:prSet/>
      <dgm:spPr/>
      <dgm:t>
        <a:bodyPr/>
        <a:lstStyle/>
        <a:p>
          <a:endParaRPr lang="ru-RU"/>
        </a:p>
      </dgm:t>
    </dgm:pt>
    <dgm:pt modelId="{8C813602-29C3-4DAD-A990-9AA856E7924B}" type="sibTrans" cxnId="{4D2BB592-3FCB-4FF1-B1DB-C929A2ADE0ED}">
      <dgm:prSet/>
      <dgm:spPr/>
      <dgm:t>
        <a:bodyPr/>
        <a:lstStyle/>
        <a:p>
          <a:endParaRPr lang="ru-RU" dirty="0"/>
        </a:p>
      </dgm:t>
    </dgm:pt>
    <dgm:pt modelId="{38B701F7-FC03-4D23-8F6E-D3C2DAD581D1}">
      <dgm:prSet phldrT="[Текст]"/>
      <dgm:spPr/>
      <dgm:t>
        <a:bodyPr/>
        <a:lstStyle/>
        <a:p>
          <a:r>
            <a:rPr lang="ru-RU" dirty="0" smtClean="0"/>
            <a:t>Руководитель проекта</a:t>
          </a:r>
          <a:endParaRPr lang="ru-RU" dirty="0"/>
        </a:p>
      </dgm:t>
    </dgm:pt>
    <dgm:pt modelId="{507EFD08-A2CE-4045-8747-45DA650881F0}" type="sibTrans" cxnId="{69AC1B03-1952-4667-9155-1BDA72D817A6}">
      <dgm:prSet/>
      <dgm:spPr/>
      <dgm:t>
        <a:bodyPr/>
        <a:lstStyle/>
        <a:p>
          <a:r>
            <a:rPr lang="ru-RU" dirty="0" smtClean="0"/>
            <a:t>ФИО, должность</a:t>
          </a:r>
          <a:endParaRPr lang="ru-RU" dirty="0"/>
        </a:p>
      </dgm:t>
    </dgm:pt>
    <dgm:pt modelId="{BD8D2667-7D13-4B15-9527-513F489D4969}" type="parTrans" cxnId="{69AC1B03-1952-4667-9155-1BDA72D817A6}">
      <dgm:prSet/>
      <dgm:spPr/>
      <dgm:t>
        <a:bodyPr/>
        <a:lstStyle/>
        <a:p>
          <a:endParaRPr lang="ru-RU"/>
        </a:p>
      </dgm:t>
    </dgm:pt>
    <dgm:pt modelId="{3DFB895D-F7C4-41BC-8457-F93557BEE50E}">
      <dgm:prSet/>
      <dgm:spPr/>
      <dgm:t>
        <a:bodyPr/>
        <a:lstStyle/>
        <a:p>
          <a:r>
            <a:rPr lang="ru-RU" dirty="0" smtClean="0"/>
            <a:t>Сотрудник 1</a:t>
          </a:r>
          <a:endParaRPr lang="ru-RU" dirty="0"/>
        </a:p>
      </dgm:t>
    </dgm:pt>
    <dgm:pt modelId="{50B801F5-0911-4AAB-8E68-541FE83621F5}" type="parTrans" cxnId="{6A70785A-0E82-4E08-BB44-B457BF99FB91}">
      <dgm:prSet/>
      <dgm:spPr/>
      <dgm:t>
        <a:bodyPr/>
        <a:lstStyle/>
        <a:p>
          <a:endParaRPr lang="ru-RU"/>
        </a:p>
      </dgm:t>
    </dgm:pt>
    <dgm:pt modelId="{655DEB22-0F7A-4311-BB23-2D5362F64641}" type="sibTrans" cxnId="{6A70785A-0E82-4E08-BB44-B457BF99FB91}">
      <dgm:prSet/>
      <dgm:spPr/>
      <dgm:t>
        <a:bodyPr/>
        <a:lstStyle/>
        <a:p>
          <a:r>
            <a:rPr lang="ru-RU" dirty="0" smtClean="0"/>
            <a:t>ФИО, должность</a:t>
          </a:r>
          <a:endParaRPr lang="ru-RU" dirty="0"/>
        </a:p>
      </dgm:t>
    </dgm:pt>
    <dgm:pt modelId="{A152A17E-0F7E-448B-BFB8-B8E07207100C}">
      <dgm:prSet/>
      <dgm:spPr/>
      <dgm:t>
        <a:bodyPr/>
        <a:lstStyle/>
        <a:p>
          <a:r>
            <a:rPr lang="ru-RU" dirty="0" smtClean="0"/>
            <a:t>Сотрудник 2</a:t>
          </a:r>
          <a:endParaRPr lang="ru-RU" dirty="0"/>
        </a:p>
      </dgm:t>
    </dgm:pt>
    <dgm:pt modelId="{EF84CD25-5696-4729-B4EB-BD2BD04D86A2}" type="parTrans" cxnId="{0206C4B6-5A67-43A4-94F9-F00AC15FC89A}">
      <dgm:prSet/>
      <dgm:spPr/>
      <dgm:t>
        <a:bodyPr/>
        <a:lstStyle/>
        <a:p>
          <a:endParaRPr lang="ru-RU"/>
        </a:p>
      </dgm:t>
    </dgm:pt>
    <dgm:pt modelId="{B52D4865-7F83-4B3E-AEC5-0EF116E3B217}" type="sibTrans" cxnId="{0206C4B6-5A67-43A4-94F9-F00AC15FC89A}">
      <dgm:prSet/>
      <dgm:spPr/>
      <dgm:t>
        <a:bodyPr/>
        <a:lstStyle/>
        <a:p>
          <a:r>
            <a:rPr lang="ru-RU" dirty="0" smtClean="0"/>
            <a:t>ФИО, должность</a:t>
          </a:r>
          <a:endParaRPr lang="ru-RU" dirty="0"/>
        </a:p>
      </dgm:t>
    </dgm:pt>
    <dgm:pt modelId="{FBD9C0CD-445D-4DDB-9CB1-691D3B2D450F}">
      <dgm:prSet/>
      <dgm:spPr/>
      <dgm:t>
        <a:bodyPr/>
        <a:lstStyle/>
        <a:p>
          <a:r>
            <a:rPr lang="ru-RU" dirty="0" smtClean="0"/>
            <a:t>Сотрудник 1</a:t>
          </a:r>
          <a:endParaRPr lang="ru-RU" dirty="0"/>
        </a:p>
      </dgm:t>
    </dgm:pt>
    <dgm:pt modelId="{DB2667EA-C900-4AA5-A41E-7F0778EC23A9}" type="parTrans" cxnId="{960FFB5F-2E6E-45FB-88D8-8B513BDB2159}">
      <dgm:prSet/>
      <dgm:spPr/>
      <dgm:t>
        <a:bodyPr/>
        <a:lstStyle/>
        <a:p>
          <a:endParaRPr lang="ru-RU"/>
        </a:p>
      </dgm:t>
    </dgm:pt>
    <dgm:pt modelId="{CE0DD363-1610-4BA3-B11F-CFB34814B611}" type="sibTrans" cxnId="{960FFB5F-2E6E-45FB-88D8-8B513BDB2159}">
      <dgm:prSet/>
      <dgm:spPr/>
      <dgm:t>
        <a:bodyPr/>
        <a:lstStyle/>
        <a:p>
          <a:r>
            <a:rPr lang="ru-RU" dirty="0" smtClean="0"/>
            <a:t>ФИО, должность</a:t>
          </a:r>
          <a:endParaRPr lang="ru-RU" dirty="0"/>
        </a:p>
      </dgm:t>
    </dgm:pt>
    <dgm:pt modelId="{244F4D35-2383-436F-B8C2-249412F3B196}">
      <dgm:prSet/>
      <dgm:spPr/>
      <dgm:t>
        <a:bodyPr/>
        <a:lstStyle/>
        <a:p>
          <a:r>
            <a:rPr lang="ru-RU" dirty="0" smtClean="0"/>
            <a:t>Сотрудник 2</a:t>
          </a:r>
          <a:endParaRPr lang="ru-RU" dirty="0"/>
        </a:p>
      </dgm:t>
    </dgm:pt>
    <dgm:pt modelId="{9C20B85F-FDE3-4BC2-B8FA-A477887195F2}" type="parTrans" cxnId="{758A8856-892C-4DC5-A2FD-5850862773D3}">
      <dgm:prSet/>
      <dgm:spPr/>
      <dgm:t>
        <a:bodyPr/>
        <a:lstStyle/>
        <a:p>
          <a:endParaRPr lang="ru-RU"/>
        </a:p>
      </dgm:t>
    </dgm:pt>
    <dgm:pt modelId="{A74AEBFD-7290-4C01-96D6-4286676879E7}" type="sibTrans" cxnId="{758A8856-892C-4DC5-A2FD-5850862773D3}">
      <dgm:prSet/>
      <dgm:spPr/>
      <dgm:t>
        <a:bodyPr/>
        <a:lstStyle/>
        <a:p>
          <a:r>
            <a:rPr lang="ru-RU" dirty="0" smtClean="0"/>
            <a:t>ФИО, должность</a:t>
          </a:r>
          <a:endParaRPr lang="ru-RU" dirty="0"/>
        </a:p>
      </dgm:t>
    </dgm:pt>
    <dgm:pt modelId="{3EA61884-A1F7-4E0F-B377-E47DA8EB941D}">
      <dgm:prSet/>
      <dgm:spPr/>
      <dgm:t>
        <a:bodyPr/>
        <a:lstStyle/>
        <a:p>
          <a:r>
            <a:rPr lang="ru-RU" dirty="0" smtClean="0"/>
            <a:t>Сотрудник 1</a:t>
          </a:r>
          <a:endParaRPr lang="ru-RU" dirty="0"/>
        </a:p>
      </dgm:t>
    </dgm:pt>
    <dgm:pt modelId="{53F29DC1-FF92-47A9-8630-D845249F51D1}" type="parTrans" cxnId="{CF6594F4-C2E9-4F61-BE2D-DC0D6FB01C5B}">
      <dgm:prSet/>
      <dgm:spPr/>
      <dgm:t>
        <a:bodyPr/>
        <a:lstStyle/>
        <a:p>
          <a:endParaRPr lang="ru-RU"/>
        </a:p>
      </dgm:t>
    </dgm:pt>
    <dgm:pt modelId="{49FCF4D9-8AC9-43A4-BE99-DACBCE832D86}" type="sibTrans" cxnId="{CF6594F4-C2E9-4F61-BE2D-DC0D6FB01C5B}">
      <dgm:prSet/>
      <dgm:spPr/>
      <dgm:t>
        <a:bodyPr/>
        <a:lstStyle/>
        <a:p>
          <a:r>
            <a:rPr lang="ru-RU" dirty="0" smtClean="0"/>
            <a:t>ФИО, должность</a:t>
          </a:r>
          <a:endParaRPr lang="ru-RU" dirty="0"/>
        </a:p>
      </dgm:t>
    </dgm:pt>
    <dgm:pt modelId="{F602EB98-5A48-482B-8D98-A95BAD969461}">
      <dgm:prSet/>
      <dgm:spPr/>
      <dgm:t>
        <a:bodyPr/>
        <a:lstStyle/>
        <a:p>
          <a:r>
            <a:rPr lang="ru-RU" dirty="0" smtClean="0"/>
            <a:t>Сотрудник 2</a:t>
          </a:r>
          <a:endParaRPr lang="ru-RU" dirty="0"/>
        </a:p>
      </dgm:t>
    </dgm:pt>
    <dgm:pt modelId="{E008046E-22B5-4BFA-B3F9-626DDE5E6B21}" type="parTrans" cxnId="{8B19C0CC-6DA6-4C48-AD3C-89FD11B3A6F5}">
      <dgm:prSet/>
      <dgm:spPr/>
      <dgm:t>
        <a:bodyPr/>
        <a:lstStyle/>
        <a:p>
          <a:endParaRPr lang="ru-RU"/>
        </a:p>
      </dgm:t>
    </dgm:pt>
    <dgm:pt modelId="{650B9118-217C-44C4-916E-33FCCEE82A83}" type="sibTrans" cxnId="{8B19C0CC-6DA6-4C48-AD3C-89FD11B3A6F5}">
      <dgm:prSet/>
      <dgm:spPr/>
      <dgm:t>
        <a:bodyPr/>
        <a:lstStyle/>
        <a:p>
          <a:r>
            <a:rPr lang="ru-RU" dirty="0" smtClean="0"/>
            <a:t>ФИО, должность</a:t>
          </a:r>
          <a:endParaRPr lang="ru-RU" dirty="0"/>
        </a:p>
      </dgm:t>
    </dgm:pt>
    <dgm:pt modelId="{A80EACE2-AF2D-4534-B681-1F396DCE6F96}" type="pres">
      <dgm:prSet presAssocID="{945404C1-4241-4C45-B44B-25F2C922DAB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F1C5771-5F61-460E-BEFF-529C6579F3A5}" type="pres">
      <dgm:prSet presAssocID="{38B701F7-FC03-4D23-8F6E-D3C2DAD581D1}" presName="hierRoot1" presStyleCnt="0">
        <dgm:presLayoutVars>
          <dgm:hierBranch val="init"/>
        </dgm:presLayoutVars>
      </dgm:prSet>
      <dgm:spPr/>
    </dgm:pt>
    <dgm:pt modelId="{90A70720-DC7B-41FA-B44E-E9279D3E415A}" type="pres">
      <dgm:prSet presAssocID="{38B701F7-FC03-4D23-8F6E-D3C2DAD581D1}" presName="rootComposite1" presStyleCnt="0"/>
      <dgm:spPr/>
    </dgm:pt>
    <dgm:pt modelId="{CB3FD744-AB66-4FC2-B89E-894F74D965AF}" type="pres">
      <dgm:prSet presAssocID="{38B701F7-FC03-4D23-8F6E-D3C2DAD581D1}" presName="rootText1" presStyleLbl="node0" presStyleIdx="0" presStyleCnt="1">
        <dgm:presLayoutVars>
          <dgm:chMax/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919D1CF7-55AC-4C2C-A167-0D55E1657B18}" type="pres">
      <dgm:prSet presAssocID="{38B701F7-FC03-4D23-8F6E-D3C2DAD581D1}" presName="titleText1" presStyleLbl="fgAcc0" presStyleIdx="0" presStyleCnt="1">
        <dgm:presLayoutVars>
          <dgm:chMax val="0"/>
          <dgm:chPref val="0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7CDF24DC-7506-4456-8C55-02CD1ECF9C56}" type="pres">
      <dgm:prSet presAssocID="{38B701F7-FC03-4D23-8F6E-D3C2DAD581D1}" presName="rootConnector1" presStyleLbl="node1" presStyleIdx="0" presStyleCnt="9"/>
      <dgm:spPr/>
      <dgm:t>
        <a:bodyPr/>
        <a:lstStyle/>
        <a:p>
          <a:endParaRPr lang="ru-RU"/>
        </a:p>
      </dgm:t>
    </dgm:pt>
    <dgm:pt modelId="{766F91B2-2604-4B90-B1EF-6145A3D21102}" type="pres">
      <dgm:prSet presAssocID="{38B701F7-FC03-4D23-8F6E-D3C2DAD581D1}" presName="hierChild2" presStyleCnt="0"/>
      <dgm:spPr/>
    </dgm:pt>
    <dgm:pt modelId="{2A4BCB31-B477-4A01-8E2F-B5B80AABF972}" type="pres">
      <dgm:prSet presAssocID="{F85255C6-23BF-4728-B004-02DC0979ABD5}" presName="Name37" presStyleLbl="parChTrans1D2" presStyleIdx="0" presStyleCnt="4"/>
      <dgm:spPr/>
      <dgm:t>
        <a:bodyPr/>
        <a:lstStyle/>
        <a:p>
          <a:endParaRPr lang="ru-RU"/>
        </a:p>
      </dgm:t>
    </dgm:pt>
    <dgm:pt modelId="{C9612434-3983-43D7-A5E7-E5DCD8330A74}" type="pres">
      <dgm:prSet presAssocID="{5BC5266E-CC6D-4602-AB96-3368645C2C40}" presName="hierRoot2" presStyleCnt="0">
        <dgm:presLayoutVars>
          <dgm:hierBranch val="init"/>
        </dgm:presLayoutVars>
      </dgm:prSet>
      <dgm:spPr/>
    </dgm:pt>
    <dgm:pt modelId="{D35C9CDF-380E-46EC-A8FA-087B1D161B50}" type="pres">
      <dgm:prSet presAssocID="{5BC5266E-CC6D-4602-AB96-3368645C2C40}" presName="rootComposite" presStyleCnt="0"/>
      <dgm:spPr/>
    </dgm:pt>
    <dgm:pt modelId="{F8D1BA37-0BF9-41B2-A3B9-C7E4099F265C}" type="pres">
      <dgm:prSet presAssocID="{5BC5266E-CC6D-4602-AB96-3368645C2C40}" presName="rootText" presStyleLbl="node1" presStyleIdx="0" presStyleCnt="9">
        <dgm:presLayoutVars>
          <dgm:chMax/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F67A5A04-FD61-44C5-8686-B678909A0551}" type="pres">
      <dgm:prSet presAssocID="{5BC5266E-CC6D-4602-AB96-3368645C2C40}" presName="titleText2" presStyleLbl="fgAcc1" presStyleIdx="0" presStyleCnt="9">
        <dgm:presLayoutVars>
          <dgm:chMax val="0"/>
          <dgm:chPref val="0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6AC3BB0A-BE2F-4EC1-91EE-42782286A72E}" type="pres">
      <dgm:prSet presAssocID="{5BC5266E-CC6D-4602-AB96-3368645C2C40}" presName="rootConnector" presStyleLbl="node2" presStyleIdx="0" presStyleCnt="0"/>
      <dgm:spPr/>
      <dgm:t>
        <a:bodyPr/>
        <a:lstStyle/>
        <a:p>
          <a:endParaRPr lang="ru-RU"/>
        </a:p>
      </dgm:t>
    </dgm:pt>
    <dgm:pt modelId="{854E7C0E-B79F-4B6A-B3DA-4609259EB95F}" type="pres">
      <dgm:prSet presAssocID="{5BC5266E-CC6D-4602-AB96-3368645C2C40}" presName="hierChild4" presStyleCnt="0"/>
      <dgm:spPr/>
    </dgm:pt>
    <dgm:pt modelId="{96E45338-4081-41D1-8027-D314818FB55D}" type="pres">
      <dgm:prSet presAssocID="{50B801F5-0911-4AAB-8E68-541FE83621F5}" presName="Name37" presStyleLbl="parChTrans1D3" presStyleIdx="0" presStyleCnt="6"/>
      <dgm:spPr/>
      <dgm:t>
        <a:bodyPr/>
        <a:lstStyle/>
        <a:p>
          <a:endParaRPr lang="ru-RU"/>
        </a:p>
      </dgm:t>
    </dgm:pt>
    <dgm:pt modelId="{89CC81D5-2D02-4C13-A507-5F747CD22EC1}" type="pres">
      <dgm:prSet presAssocID="{3DFB895D-F7C4-41BC-8457-F93557BEE50E}" presName="hierRoot2" presStyleCnt="0">
        <dgm:presLayoutVars>
          <dgm:hierBranch val="init"/>
        </dgm:presLayoutVars>
      </dgm:prSet>
      <dgm:spPr/>
    </dgm:pt>
    <dgm:pt modelId="{51936B2B-DA12-4AFC-B61B-2D913C43A627}" type="pres">
      <dgm:prSet presAssocID="{3DFB895D-F7C4-41BC-8457-F93557BEE50E}" presName="rootComposite" presStyleCnt="0"/>
      <dgm:spPr/>
    </dgm:pt>
    <dgm:pt modelId="{D445C405-32B5-49A5-AD06-638894633FAF}" type="pres">
      <dgm:prSet presAssocID="{3DFB895D-F7C4-41BC-8457-F93557BEE50E}" presName="rootText" presStyleLbl="node1" presStyleIdx="1" presStyleCnt="9">
        <dgm:presLayoutVars>
          <dgm:chMax/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70108956-8DE7-44FA-94A4-BBD9AF1DEE38}" type="pres">
      <dgm:prSet presAssocID="{3DFB895D-F7C4-41BC-8457-F93557BEE50E}" presName="titleText2" presStyleLbl="fgAcc1" presStyleIdx="1" presStyleCnt="9">
        <dgm:presLayoutVars>
          <dgm:chMax val="0"/>
          <dgm:chPref val="0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C759E36C-68D0-4717-A965-FB5A2369265D}" type="pres">
      <dgm:prSet presAssocID="{3DFB895D-F7C4-41BC-8457-F93557BEE50E}" presName="rootConnector" presStyleLbl="node3" presStyleIdx="0" presStyleCnt="0"/>
      <dgm:spPr/>
      <dgm:t>
        <a:bodyPr/>
        <a:lstStyle/>
        <a:p>
          <a:endParaRPr lang="ru-RU"/>
        </a:p>
      </dgm:t>
    </dgm:pt>
    <dgm:pt modelId="{ED784B96-598D-442C-9E1C-0E7C289E2804}" type="pres">
      <dgm:prSet presAssocID="{3DFB895D-F7C4-41BC-8457-F93557BEE50E}" presName="hierChild4" presStyleCnt="0"/>
      <dgm:spPr/>
    </dgm:pt>
    <dgm:pt modelId="{66A978D9-4D03-4363-86CB-1FEB8E5B3417}" type="pres">
      <dgm:prSet presAssocID="{3DFB895D-F7C4-41BC-8457-F93557BEE50E}" presName="hierChild5" presStyleCnt="0"/>
      <dgm:spPr/>
    </dgm:pt>
    <dgm:pt modelId="{0F05A400-53F7-4832-A3E1-E366B597FB63}" type="pres">
      <dgm:prSet presAssocID="{EF84CD25-5696-4729-B4EB-BD2BD04D86A2}" presName="Name37" presStyleLbl="parChTrans1D3" presStyleIdx="1" presStyleCnt="6"/>
      <dgm:spPr/>
      <dgm:t>
        <a:bodyPr/>
        <a:lstStyle/>
        <a:p>
          <a:endParaRPr lang="ru-RU"/>
        </a:p>
      </dgm:t>
    </dgm:pt>
    <dgm:pt modelId="{46AE8EA3-96E9-4617-A25F-38CDC53C599D}" type="pres">
      <dgm:prSet presAssocID="{A152A17E-0F7E-448B-BFB8-B8E07207100C}" presName="hierRoot2" presStyleCnt="0">
        <dgm:presLayoutVars>
          <dgm:hierBranch val="init"/>
        </dgm:presLayoutVars>
      </dgm:prSet>
      <dgm:spPr/>
    </dgm:pt>
    <dgm:pt modelId="{47A6E6A7-B708-410B-9894-9DB84CA5A379}" type="pres">
      <dgm:prSet presAssocID="{A152A17E-0F7E-448B-BFB8-B8E07207100C}" presName="rootComposite" presStyleCnt="0"/>
      <dgm:spPr/>
    </dgm:pt>
    <dgm:pt modelId="{C3108B71-7BA3-41EF-AFC3-CA6A0AA0EDE3}" type="pres">
      <dgm:prSet presAssocID="{A152A17E-0F7E-448B-BFB8-B8E07207100C}" presName="rootText" presStyleLbl="node1" presStyleIdx="2" presStyleCnt="9">
        <dgm:presLayoutVars>
          <dgm:chMax/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DBF6F7A6-7F33-4783-A5DB-846462488B29}" type="pres">
      <dgm:prSet presAssocID="{A152A17E-0F7E-448B-BFB8-B8E07207100C}" presName="titleText2" presStyleLbl="fgAcc1" presStyleIdx="2" presStyleCnt="9">
        <dgm:presLayoutVars>
          <dgm:chMax val="0"/>
          <dgm:chPref val="0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C34EBCC7-3D93-4B97-A081-8377DD29954C}" type="pres">
      <dgm:prSet presAssocID="{A152A17E-0F7E-448B-BFB8-B8E07207100C}" presName="rootConnector" presStyleLbl="node3" presStyleIdx="0" presStyleCnt="0"/>
      <dgm:spPr/>
      <dgm:t>
        <a:bodyPr/>
        <a:lstStyle/>
        <a:p>
          <a:endParaRPr lang="ru-RU"/>
        </a:p>
      </dgm:t>
    </dgm:pt>
    <dgm:pt modelId="{14F2ED57-7631-40C8-B359-6D4E09EA11B5}" type="pres">
      <dgm:prSet presAssocID="{A152A17E-0F7E-448B-BFB8-B8E07207100C}" presName="hierChild4" presStyleCnt="0"/>
      <dgm:spPr/>
    </dgm:pt>
    <dgm:pt modelId="{A6BACE87-2ACE-428E-B8B6-832D5136F5E7}" type="pres">
      <dgm:prSet presAssocID="{A152A17E-0F7E-448B-BFB8-B8E07207100C}" presName="hierChild5" presStyleCnt="0"/>
      <dgm:spPr/>
    </dgm:pt>
    <dgm:pt modelId="{71295F37-4FA7-4EE8-B94B-255BCABA1D6F}" type="pres">
      <dgm:prSet presAssocID="{5BC5266E-CC6D-4602-AB96-3368645C2C40}" presName="hierChild5" presStyleCnt="0"/>
      <dgm:spPr/>
    </dgm:pt>
    <dgm:pt modelId="{726EF834-34E2-4E68-A79B-43A4694FD3A7}" type="pres">
      <dgm:prSet presAssocID="{31AAC0F4-123E-4E5C-99F0-DCC3C3A877C0}" presName="Name37" presStyleLbl="parChTrans1D2" presStyleIdx="1" presStyleCnt="4"/>
      <dgm:spPr/>
      <dgm:t>
        <a:bodyPr/>
        <a:lstStyle/>
        <a:p>
          <a:endParaRPr lang="ru-RU"/>
        </a:p>
      </dgm:t>
    </dgm:pt>
    <dgm:pt modelId="{2376623D-8EA9-4A4F-85BD-0BDE565A9D51}" type="pres">
      <dgm:prSet presAssocID="{9C8B21B8-5366-4BD3-8A46-EB224032825B}" presName="hierRoot2" presStyleCnt="0">
        <dgm:presLayoutVars>
          <dgm:hierBranch val="init"/>
        </dgm:presLayoutVars>
      </dgm:prSet>
      <dgm:spPr/>
    </dgm:pt>
    <dgm:pt modelId="{ABA49C8D-D862-47F8-B458-E4EA01C86800}" type="pres">
      <dgm:prSet presAssocID="{9C8B21B8-5366-4BD3-8A46-EB224032825B}" presName="rootComposite" presStyleCnt="0"/>
      <dgm:spPr/>
    </dgm:pt>
    <dgm:pt modelId="{52417873-215A-4313-AAC8-94243211C498}" type="pres">
      <dgm:prSet presAssocID="{9C8B21B8-5366-4BD3-8A46-EB224032825B}" presName="rootText" presStyleLbl="node1" presStyleIdx="3" presStyleCnt="9">
        <dgm:presLayoutVars>
          <dgm:chMax/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233705D6-94A0-425D-BA81-76EC8CD95F4D}" type="pres">
      <dgm:prSet presAssocID="{9C8B21B8-5366-4BD3-8A46-EB224032825B}" presName="titleText2" presStyleLbl="fgAcc1" presStyleIdx="3" presStyleCnt="9">
        <dgm:presLayoutVars>
          <dgm:chMax val="0"/>
          <dgm:chPref val="0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C6BE9094-E573-42A6-BC05-DFB74F061FC0}" type="pres">
      <dgm:prSet presAssocID="{9C8B21B8-5366-4BD3-8A46-EB224032825B}" presName="rootConnector" presStyleLbl="node2" presStyleIdx="0" presStyleCnt="0"/>
      <dgm:spPr/>
      <dgm:t>
        <a:bodyPr/>
        <a:lstStyle/>
        <a:p>
          <a:endParaRPr lang="ru-RU"/>
        </a:p>
      </dgm:t>
    </dgm:pt>
    <dgm:pt modelId="{1EA39E12-833F-4AE0-ADAF-094AB62ADC37}" type="pres">
      <dgm:prSet presAssocID="{9C8B21B8-5366-4BD3-8A46-EB224032825B}" presName="hierChild4" presStyleCnt="0"/>
      <dgm:spPr/>
    </dgm:pt>
    <dgm:pt modelId="{AEEE3427-4BE0-468F-8058-092CBCE54F1A}" type="pres">
      <dgm:prSet presAssocID="{53F29DC1-FF92-47A9-8630-D845249F51D1}" presName="Name37" presStyleLbl="parChTrans1D3" presStyleIdx="2" presStyleCnt="6"/>
      <dgm:spPr/>
      <dgm:t>
        <a:bodyPr/>
        <a:lstStyle/>
        <a:p>
          <a:endParaRPr lang="ru-RU"/>
        </a:p>
      </dgm:t>
    </dgm:pt>
    <dgm:pt modelId="{236F2CAE-5F38-43DF-B837-F76564F089E4}" type="pres">
      <dgm:prSet presAssocID="{3EA61884-A1F7-4E0F-B377-E47DA8EB941D}" presName="hierRoot2" presStyleCnt="0">
        <dgm:presLayoutVars>
          <dgm:hierBranch val="init"/>
        </dgm:presLayoutVars>
      </dgm:prSet>
      <dgm:spPr/>
    </dgm:pt>
    <dgm:pt modelId="{FDFC4325-6F2B-4DF5-8DDD-341228CF5FDD}" type="pres">
      <dgm:prSet presAssocID="{3EA61884-A1F7-4E0F-B377-E47DA8EB941D}" presName="rootComposite" presStyleCnt="0"/>
      <dgm:spPr/>
    </dgm:pt>
    <dgm:pt modelId="{18D1AE6E-E411-4F77-B252-26D5FC0CE1AF}" type="pres">
      <dgm:prSet presAssocID="{3EA61884-A1F7-4E0F-B377-E47DA8EB941D}" presName="rootText" presStyleLbl="node1" presStyleIdx="4" presStyleCnt="9">
        <dgm:presLayoutVars>
          <dgm:chMax/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84F573BD-8F00-4B70-9B86-A252B7248DEB}" type="pres">
      <dgm:prSet presAssocID="{3EA61884-A1F7-4E0F-B377-E47DA8EB941D}" presName="titleText2" presStyleLbl="fgAcc1" presStyleIdx="4" presStyleCnt="9">
        <dgm:presLayoutVars>
          <dgm:chMax val="0"/>
          <dgm:chPref val="0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2587EB93-4E22-4A7A-B1DB-3EEA4B10CF5D}" type="pres">
      <dgm:prSet presAssocID="{3EA61884-A1F7-4E0F-B377-E47DA8EB941D}" presName="rootConnector" presStyleLbl="node3" presStyleIdx="0" presStyleCnt="0"/>
      <dgm:spPr/>
      <dgm:t>
        <a:bodyPr/>
        <a:lstStyle/>
        <a:p>
          <a:endParaRPr lang="ru-RU"/>
        </a:p>
      </dgm:t>
    </dgm:pt>
    <dgm:pt modelId="{A8D2C020-E02B-48C2-A316-182C0B485B18}" type="pres">
      <dgm:prSet presAssocID="{3EA61884-A1F7-4E0F-B377-E47DA8EB941D}" presName="hierChild4" presStyleCnt="0"/>
      <dgm:spPr/>
    </dgm:pt>
    <dgm:pt modelId="{DFB940A8-065D-4A9E-BD84-69FDBFE1EBFD}" type="pres">
      <dgm:prSet presAssocID="{3EA61884-A1F7-4E0F-B377-E47DA8EB941D}" presName="hierChild5" presStyleCnt="0"/>
      <dgm:spPr/>
    </dgm:pt>
    <dgm:pt modelId="{1B56EFB5-DD9A-4A13-903A-B14066119B56}" type="pres">
      <dgm:prSet presAssocID="{E008046E-22B5-4BFA-B3F9-626DDE5E6B21}" presName="Name37" presStyleLbl="parChTrans1D3" presStyleIdx="3" presStyleCnt="6"/>
      <dgm:spPr/>
      <dgm:t>
        <a:bodyPr/>
        <a:lstStyle/>
        <a:p>
          <a:endParaRPr lang="ru-RU"/>
        </a:p>
      </dgm:t>
    </dgm:pt>
    <dgm:pt modelId="{E2433D9F-B5D6-4D69-BB17-5EC57D855EC0}" type="pres">
      <dgm:prSet presAssocID="{F602EB98-5A48-482B-8D98-A95BAD969461}" presName="hierRoot2" presStyleCnt="0">
        <dgm:presLayoutVars>
          <dgm:hierBranch val="init"/>
        </dgm:presLayoutVars>
      </dgm:prSet>
      <dgm:spPr/>
    </dgm:pt>
    <dgm:pt modelId="{7F512EAB-B3CD-44C2-8F34-F50F47A6AFBE}" type="pres">
      <dgm:prSet presAssocID="{F602EB98-5A48-482B-8D98-A95BAD969461}" presName="rootComposite" presStyleCnt="0"/>
      <dgm:spPr/>
    </dgm:pt>
    <dgm:pt modelId="{3293B765-C2BF-4608-A653-54ED1B9F9CD2}" type="pres">
      <dgm:prSet presAssocID="{F602EB98-5A48-482B-8D98-A95BAD969461}" presName="rootText" presStyleLbl="node1" presStyleIdx="5" presStyleCnt="9">
        <dgm:presLayoutVars>
          <dgm:chMax/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29D4EE8D-9A35-4A4B-9A38-16D8F08653A7}" type="pres">
      <dgm:prSet presAssocID="{F602EB98-5A48-482B-8D98-A95BAD969461}" presName="titleText2" presStyleLbl="fgAcc1" presStyleIdx="5" presStyleCnt="9">
        <dgm:presLayoutVars>
          <dgm:chMax val="0"/>
          <dgm:chPref val="0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316280D5-FE9D-4A08-B839-23FBD03B133B}" type="pres">
      <dgm:prSet presAssocID="{F602EB98-5A48-482B-8D98-A95BAD969461}" presName="rootConnector" presStyleLbl="node3" presStyleIdx="0" presStyleCnt="0"/>
      <dgm:spPr/>
      <dgm:t>
        <a:bodyPr/>
        <a:lstStyle/>
        <a:p>
          <a:endParaRPr lang="ru-RU"/>
        </a:p>
      </dgm:t>
    </dgm:pt>
    <dgm:pt modelId="{62012A86-5B16-4D8C-B7C2-74E27933F880}" type="pres">
      <dgm:prSet presAssocID="{F602EB98-5A48-482B-8D98-A95BAD969461}" presName="hierChild4" presStyleCnt="0"/>
      <dgm:spPr/>
    </dgm:pt>
    <dgm:pt modelId="{376A50FC-927C-407F-87CB-BC703F56E8CC}" type="pres">
      <dgm:prSet presAssocID="{F602EB98-5A48-482B-8D98-A95BAD969461}" presName="hierChild5" presStyleCnt="0"/>
      <dgm:spPr/>
    </dgm:pt>
    <dgm:pt modelId="{96979746-A71A-4055-8AAF-400E06571E7B}" type="pres">
      <dgm:prSet presAssocID="{9C8B21B8-5366-4BD3-8A46-EB224032825B}" presName="hierChild5" presStyleCnt="0"/>
      <dgm:spPr/>
    </dgm:pt>
    <dgm:pt modelId="{5176A6E2-9E8D-433D-AABA-D0D3C6A3A722}" type="pres">
      <dgm:prSet presAssocID="{CF269B3B-ED05-480A-B1EB-2E215B1A7A43}" presName="Name37" presStyleLbl="parChTrans1D2" presStyleIdx="2" presStyleCnt="4"/>
      <dgm:spPr/>
      <dgm:t>
        <a:bodyPr/>
        <a:lstStyle/>
        <a:p>
          <a:endParaRPr lang="ru-RU"/>
        </a:p>
      </dgm:t>
    </dgm:pt>
    <dgm:pt modelId="{BBDEAB7B-70BF-4678-9BD2-A0CD3A1BEA0D}" type="pres">
      <dgm:prSet presAssocID="{B941F1EE-AD61-4E58-9558-E2509EE3C6D4}" presName="hierRoot2" presStyleCnt="0">
        <dgm:presLayoutVars>
          <dgm:hierBranch val="init"/>
        </dgm:presLayoutVars>
      </dgm:prSet>
      <dgm:spPr/>
    </dgm:pt>
    <dgm:pt modelId="{45EC2976-5102-4CF2-97B3-138901B6C3C9}" type="pres">
      <dgm:prSet presAssocID="{B941F1EE-AD61-4E58-9558-E2509EE3C6D4}" presName="rootComposite" presStyleCnt="0"/>
      <dgm:spPr/>
    </dgm:pt>
    <dgm:pt modelId="{D99ED94E-644F-4A0A-8D29-29F1A862B3EB}" type="pres">
      <dgm:prSet presAssocID="{B941F1EE-AD61-4E58-9558-E2509EE3C6D4}" presName="rootText" presStyleLbl="node1" presStyleIdx="6" presStyleCnt="9">
        <dgm:presLayoutVars>
          <dgm:chMax/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4769C1BE-2CEA-40E5-9976-5B56A3CBCAD1}" type="pres">
      <dgm:prSet presAssocID="{B941F1EE-AD61-4E58-9558-E2509EE3C6D4}" presName="titleText2" presStyleLbl="fgAcc1" presStyleIdx="6" presStyleCnt="9">
        <dgm:presLayoutVars>
          <dgm:chMax val="0"/>
          <dgm:chPref val="0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FD723B48-E8B8-443A-8D23-F70C354997A6}" type="pres">
      <dgm:prSet presAssocID="{B941F1EE-AD61-4E58-9558-E2509EE3C6D4}" presName="rootConnector" presStyleLbl="node2" presStyleIdx="0" presStyleCnt="0"/>
      <dgm:spPr/>
      <dgm:t>
        <a:bodyPr/>
        <a:lstStyle/>
        <a:p>
          <a:endParaRPr lang="ru-RU"/>
        </a:p>
      </dgm:t>
    </dgm:pt>
    <dgm:pt modelId="{C6C811EA-37C8-4531-AEE9-F9BA347181FE}" type="pres">
      <dgm:prSet presAssocID="{B941F1EE-AD61-4E58-9558-E2509EE3C6D4}" presName="hierChild4" presStyleCnt="0"/>
      <dgm:spPr/>
    </dgm:pt>
    <dgm:pt modelId="{76AFBF10-4B6E-424B-897D-85B4C711BEF7}" type="pres">
      <dgm:prSet presAssocID="{DB2667EA-C900-4AA5-A41E-7F0778EC23A9}" presName="Name37" presStyleLbl="parChTrans1D3" presStyleIdx="4" presStyleCnt="6"/>
      <dgm:spPr/>
      <dgm:t>
        <a:bodyPr/>
        <a:lstStyle/>
        <a:p>
          <a:endParaRPr lang="ru-RU"/>
        </a:p>
      </dgm:t>
    </dgm:pt>
    <dgm:pt modelId="{CE9E2343-5A9D-4E88-A507-B07989AF1C2B}" type="pres">
      <dgm:prSet presAssocID="{FBD9C0CD-445D-4DDB-9CB1-691D3B2D450F}" presName="hierRoot2" presStyleCnt="0">
        <dgm:presLayoutVars>
          <dgm:hierBranch val="init"/>
        </dgm:presLayoutVars>
      </dgm:prSet>
      <dgm:spPr/>
    </dgm:pt>
    <dgm:pt modelId="{AEE2E2F7-8EF4-4260-94D5-8389F3AB9EA2}" type="pres">
      <dgm:prSet presAssocID="{FBD9C0CD-445D-4DDB-9CB1-691D3B2D450F}" presName="rootComposite" presStyleCnt="0"/>
      <dgm:spPr/>
    </dgm:pt>
    <dgm:pt modelId="{43CBB433-AA63-4F36-9D51-E5E063609B1B}" type="pres">
      <dgm:prSet presAssocID="{FBD9C0CD-445D-4DDB-9CB1-691D3B2D450F}" presName="rootText" presStyleLbl="node1" presStyleIdx="7" presStyleCnt="9">
        <dgm:presLayoutVars>
          <dgm:chMax/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E55A7823-DE09-48AA-97BE-C9F833610A9A}" type="pres">
      <dgm:prSet presAssocID="{FBD9C0CD-445D-4DDB-9CB1-691D3B2D450F}" presName="titleText2" presStyleLbl="fgAcc1" presStyleIdx="7" presStyleCnt="9">
        <dgm:presLayoutVars>
          <dgm:chMax val="0"/>
          <dgm:chPref val="0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D07B7AE8-5FF5-48E7-945B-0EF645F4CA7D}" type="pres">
      <dgm:prSet presAssocID="{FBD9C0CD-445D-4DDB-9CB1-691D3B2D450F}" presName="rootConnector" presStyleLbl="node3" presStyleIdx="0" presStyleCnt="0"/>
      <dgm:spPr/>
      <dgm:t>
        <a:bodyPr/>
        <a:lstStyle/>
        <a:p>
          <a:endParaRPr lang="ru-RU"/>
        </a:p>
      </dgm:t>
    </dgm:pt>
    <dgm:pt modelId="{C72F42C4-A3D9-4FFF-A51F-3192DFA81BC3}" type="pres">
      <dgm:prSet presAssocID="{FBD9C0CD-445D-4DDB-9CB1-691D3B2D450F}" presName="hierChild4" presStyleCnt="0"/>
      <dgm:spPr/>
    </dgm:pt>
    <dgm:pt modelId="{EE8351A0-EBB2-4DD2-AA93-1ADFF60B9714}" type="pres">
      <dgm:prSet presAssocID="{FBD9C0CD-445D-4DDB-9CB1-691D3B2D450F}" presName="hierChild5" presStyleCnt="0"/>
      <dgm:spPr/>
    </dgm:pt>
    <dgm:pt modelId="{D5DE7489-49A9-447A-B90A-F63DDB8578B6}" type="pres">
      <dgm:prSet presAssocID="{9C20B85F-FDE3-4BC2-B8FA-A477887195F2}" presName="Name37" presStyleLbl="parChTrans1D3" presStyleIdx="5" presStyleCnt="6"/>
      <dgm:spPr/>
      <dgm:t>
        <a:bodyPr/>
        <a:lstStyle/>
        <a:p>
          <a:endParaRPr lang="ru-RU"/>
        </a:p>
      </dgm:t>
    </dgm:pt>
    <dgm:pt modelId="{DA9B1623-B854-428B-B6C1-F933415E4134}" type="pres">
      <dgm:prSet presAssocID="{244F4D35-2383-436F-B8C2-249412F3B196}" presName="hierRoot2" presStyleCnt="0">
        <dgm:presLayoutVars>
          <dgm:hierBranch val="init"/>
        </dgm:presLayoutVars>
      </dgm:prSet>
      <dgm:spPr/>
    </dgm:pt>
    <dgm:pt modelId="{2C6CBBF8-7CB6-49A7-ABF5-5D23D7262296}" type="pres">
      <dgm:prSet presAssocID="{244F4D35-2383-436F-B8C2-249412F3B196}" presName="rootComposite" presStyleCnt="0"/>
      <dgm:spPr/>
    </dgm:pt>
    <dgm:pt modelId="{2DEEFECC-EEE8-4CEA-BB48-960394595B8E}" type="pres">
      <dgm:prSet presAssocID="{244F4D35-2383-436F-B8C2-249412F3B196}" presName="rootText" presStyleLbl="node1" presStyleIdx="8" presStyleCnt="9">
        <dgm:presLayoutVars>
          <dgm:chMax/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3A0C688D-950D-4660-B95D-1F1066273D0C}" type="pres">
      <dgm:prSet presAssocID="{244F4D35-2383-436F-B8C2-249412F3B196}" presName="titleText2" presStyleLbl="fgAcc1" presStyleIdx="8" presStyleCnt="9">
        <dgm:presLayoutVars>
          <dgm:chMax val="0"/>
          <dgm:chPref val="0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968A8C47-342E-4417-B185-A1465ECBA2E0}" type="pres">
      <dgm:prSet presAssocID="{244F4D35-2383-436F-B8C2-249412F3B196}" presName="rootConnector" presStyleLbl="node3" presStyleIdx="0" presStyleCnt="0"/>
      <dgm:spPr/>
      <dgm:t>
        <a:bodyPr/>
        <a:lstStyle/>
        <a:p>
          <a:endParaRPr lang="ru-RU"/>
        </a:p>
      </dgm:t>
    </dgm:pt>
    <dgm:pt modelId="{D59FE4E5-3E07-4EB2-BD5B-EB86DC40F66A}" type="pres">
      <dgm:prSet presAssocID="{244F4D35-2383-436F-B8C2-249412F3B196}" presName="hierChild4" presStyleCnt="0"/>
      <dgm:spPr/>
    </dgm:pt>
    <dgm:pt modelId="{E0A56912-6623-485E-B963-DB1DE5473116}" type="pres">
      <dgm:prSet presAssocID="{244F4D35-2383-436F-B8C2-249412F3B196}" presName="hierChild5" presStyleCnt="0"/>
      <dgm:spPr/>
    </dgm:pt>
    <dgm:pt modelId="{4EE7FF5C-ABF7-4F78-8D26-62533EF30132}" type="pres">
      <dgm:prSet presAssocID="{B941F1EE-AD61-4E58-9558-E2509EE3C6D4}" presName="hierChild5" presStyleCnt="0"/>
      <dgm:spPr/>
    </dgm:pt>
    <dgm:pt modelId="{15DF3546-D4D6-4385-A58C-D0BB044106DA}" type="pres">
      <dgm:prSet presAssocID="{38B701F7-FC03-4D23-8F6E-D3C2DAD581D1}" presName="hierChild3" presStyleCnt="0"/>
      <dgm:spPr/>
    </dgm:pt>
    <dgm:pt modelId="{F5B73289-C349-4271-9BF0-0629A014C17F}" type="pres">
      <dgm:prSet presAssocID="{EA45F5AE-83D1-45A7-A13B-1B8371416F6A}" presName="Name96" presStyleLbl="parChTrans1D2" presStyleIdx="3" presStyleCnt="4"/>
      <dgm:spPr/>
      <dgm:t>
        <a:bodyPr/>
        <a:lstStyle/>
        <a:p>
          <a:endParaRPr lang="ru-RU"/>
        </a:p>
      </dgm:t>
    </dgm:pt>
    <dgm:pt modelId="{95061CB1-9C95-4F63-8813-DC7B6DC6DC4D}" type="pres">
      <dgm:prSet presAssocID="{6C0984F4-2F6F-4048-AD45-C1CE6BF36469}" presName="hierRoot3" presStyleCnt="0">
        <dgm:presLayoutVars>
          <dgm:hierBranch val="init"/>
        </dgm:presLayoutVars>
      </dgm:prSet>
      <dgm:spPr/>
    </dgm:pt>
    <dgm:pt modelId="{5D5976DE-E41A-4EEF-9F1E-04C4A22949EB}" type="pres">
      <dgm:prSet presAssocID="{6C0984F4-2F6F-4048-AD45-C1CE6BF36469}" presName="rootComposite3" presStyleCnt="0"/>
      <dgm:spPr/>
    </dgm:pt>
    <dgm:pt modelId="{B3839C29-FA1C-4FC7-9545-0AC9FC99938F}" type="pres">
      <dgm:prSet presAssocID="{6C0984F4-2F6F-4048-AD45-C1CE6BF36469}" presName="rootText3" presStyleLbl="asst1" presStyleIdx="0" presStyleCnt="1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4E18F2FA-4744-4E1F-B11F-0B33A4074ECE}" type="pres">
      <dgm:prSet presAssocID="{6C0984F4-2F6F-4048-AD45-C1CE6BF36469}" presName="titleText3" presStyleLbl="fgAcc2" presStyleIdx="0" presStyleCnt="1">
        <dgm:presLayoutVars>
          <dgm:chMax val="0"/>
          <dgm:chPref val="0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7FCB7CD4-B1AD-425E-B935-B6A15CE9743F}" type="pres">
      <dgm:prSet presAssocID="{6C0984F4-2F6F-4048-AD45-C1CE6BF36469}" presName="rootConnector3" presStyleLbl="asst1" presStyleIdx="0" presStyleCnt="1"/>
      <dgm:spPr/>
      <dgm:t>
        <a:bodyPr/>
        <a:lstStyle/>
        <a:p>
          <a:endParaRPr lang="ru-RU"/>
        </a:p>
      </dgm:t>
    </dgm:pt>
    <dgm:pt modelId="{6B74491D-8FCC-4F77-A590-6E12183514C7}" type="pres">
      <dgm:prSet presAssocID="{6C0984F4-2F6F-4048-AD45-C1CE6BF36469}" presName="hierChild6" presStyleCnt="0"/>
      <dgm:spPr/>
    </dgm:pt>
    <dgm:pt modelId="{4306C0D4-9E77-460A-B590-76CFC6702595}" type="pres">
      <dgm:prSet presAssocID="{6C0984F4-2F6F-4048-AD45-C1CE6BF36469}" presName="hierChild7" presStyleCnt="0"/>
      <dgm:spPr/>
    </dgm:pt>
  </dgm:ptLst>
  <dgm:cxnLst>
    <dgm:cxn modelId="{7811C416-BA5D-4F49-95A0-9283F1959047}" type="presOf" srcId="{9C20B85F-FDE3-4BC2-B8FA-A477887195F2}" destId="{D5DE7489-49A9-447A-B90A-F63DDB8578B6}" srcOrd="0" destOrd="0" presId="urn:microsoft.com/office/officeart/2008/layout/NameandTitleOrganizationalChart"/>
    <dgm:cxn modelId="{960FFB5F-2E6E-45FB-88D8-8B513BDB2159}" srcId="{B941F1EE-AD61-4E58-9558-E2509EE3C6D4}" destId="{FBD9C0CD-445D-4DDB-9CB1-691D3B2D450F}" srcOrd="0" destOrd="0" parTransId="{DB2667EA-C900-4AA5-A41E-7F0778EC23A9}" sibTransId="{CE0DD363-1610-4BA3-B11F-CFB34814B611}"/>
    <dgm:cxn modelId="{6E20D8C8-685A-4BB8-B4D9-8E470CA3135A}" type="presOf" srcId="{5BC5266E-CC6D-4602-AB96-3368645C2C40}" destId="{6AC3BB0A-BE2F-4EC1-91EE-42782286A72E}" srcOrd="1" destOrd="0" presId="urn:microsoft.com/office/officeart/2008/layout/NameandTitleOrganizationalChart"/>
    <dgm:cxn modelId="{4C398670-96BC-45DA-8133-6C1AE3B496E6}" type="presOf" srcId="{EF84CD25-5696-4729-B4EB-BD2BD04D86A2}" destId="{0F05A400-53F7-4832-A3E1-E366B597FB63}" srcOrd="0" destOrd="0" presId="urn:microsoft.com/office/officeart/2008/layout/NameandTitleOrganizationalChart"/>
    <dgm:cxn modelId="{02D614C3-BCBA-4C1F-8586-D10AE2C8E580}" type="presOf" srcId="{BC32370A-0659-4194-8ABD-3D5B4290EAEB}" destId="{F67A5A04-FD61-44C5-8686-B678909A0551}" srcOrd="0" destOrd="0" presId="urn:microsoft.com/office/officeart/2008/layout/NameandTitleOrganizationalChart"/>
    <dgm:cxn modelId="{5F9D3586-8658-4F88-832A-9F3B49535239}" type="presOf" srcId="{49FCF4D9-8AC9-43A4-BE99-DACBCE832D86}" destId="{84F573BD-8F00-4B70-9B86-A252B7248DEB}" srcOrd="0" destOrd="0" presId="urn:microsoft.com/office/officeart/2008/layout/NameandTitleOrganizationalChart"/>
    <dgm:cxn modelId="{ED3E955A-E2B2-4473-8D7B-97BD79703B2D}" type="presOf" srcId="{CE0DD363-1610-4BA3-B11F-CFB34814B611}" destId="{E55A7823-DE09-48AA-97BE-C9F833610A9A}" srcOrd="0" destOrd="0" presId="urn:microsoft.com/office/officeart/2008/layout/NameandTitleOrganizationalChart"/>
    <dgm:cxn modelId="{84E96221-EE48-44A2-9935-C97F2713F18B}" type="presOf" srcId="{3EB742CC-95F2-4C0E-9819-95636BABAFB8}" destId="{233705D6-94A0-425D-BA81-76EC8CD95F4D}" srcOrd="0" destOrd="0" presId="urn:microsoft.com/office/officeart/2008/layout/NameandTitleOrganizationalChart"/>
    <dgm:cxn modelId="{7C11DC85-1A63-4F0B-9E53-90640AF2B3C0}" type="presOf" srcId="{244F4D35-2383-436F-B8C2-249412F3B196}" destId="{2DEEFECC-EEE8-4CEA-BB48-960394595B8E}" srcOrd="0" destOrd="0" presId="urn:microsoft.com/office/officeart/2008/layout/NameandTitleOrganizationalChart"/>
    <dgm:cxn modelId="{8DF06CD7-2A29-45F4-86A1-538784CBC399}" type="presOf" srcId="{945404C1-4241-4C45-B44B-25F2C922DABA}" destId="{A80EACE2-AF2D-4534-B681-1F396DCE6F96}" srcOrd="0" destOrd="0" presId="urn:microsoft.com/office/officeart/2008/layout/NameandTitleOrganizationalChart"/>
    <dgm:cxn modelId="{DF10B3DB-5798-4B70-BE60-DCBB4EBA2393}" type="presOf" srcId="{8C813602-29C3-4DAD-A990-9AA856E7924B}" destId="{4769C1BE-2CEA-40E5-9976-5B56A3CBCAD1}" srcOrd="0" destOrd="0" presId="urn:microsoft.com/office/officeart/2008/layout/NameandTitleOrganizationalChart"/>
    <dgm:cxn modelId="{8BD1B5A1-DE03-487F-97F7-BC08E07E7578}" type="presOf" srcId="{A152A17E-0F7E-448B-BFB8-B8E07207100C}" destId="{C3108B71-7BA3-41EF-AFC3-CA6A0AA0EDE3}" srcOrd="0" destOrd="0" presId="urn:microsoft.com/office/officeart/2008/layout/NameandTitleOrganizationalChart"/>
    <dgm:cxn modelId="{6A70785A-0E82-4E08-BB44-B457BF99FB91}" srcId="{5BC5266E-CC6D-4602-AB96-3368645C2C40}" destId="{3DFB895D-F7C4-41BC-8457-F93557BEE50E}" srcOrd="0" destOrd="0" parTransId="{50B801F5-0911-4AAB-8E68-541FE83621F5}" sibTransId="{655DEB22-0F7A-4311-BB23-2D5362F64641}"/>
    <dgm:cxn modelId="{2D59A43D-6F12-4085-8E26-A3FD0CC010F3}" type="presOf" srcId="{38B701F7-FC03-4D23-8F6E-D3C2DAD581D1}" destId="{7CDF24DC-7506-4456-8C55-02CD1ECF9C56}" srcOrd="1" destOrd="0" presId="urn:microsoft.com/office/officeart/2008/layout/NameandTitleOrganizationalChart"/>
    <dgm:cxn modelId="{ACDD91E4-E4C5-4624-9D81-E27AC0232314}" type="presOf" srcId="{F602EB98-5A48-482B-8D98-A95BAD969461}" destId="{316280D5-FE9D-4A08-B839-23FBD03B133B}" srcOrd="1" destOrd="0" presId="urn:microsoft.com/office/officeart/2008/layout/NameandTitleOrganizationalChart"/>
    <dgm:cxn modelId="{4461C5E5-56B0-4AEB-946B-C5A7A3DAE70F}" type="presOf" srcId="{6C0984F4-2F6F-4048-AD45-C1CE6BF36469}" destId="{7FCB7CD4-B1AD-425E-B935-B6A15CE9743F}" srcOrd="1" destOrd="0" presId="urn:microsoft.com/office/officeart/2008/layout/NameandTitleOrganizationalChart"/>
    <dgm:cxn modelId="{BC5FE760-7067-4633-B697-8D7D0172FFD5}" type="presOf" srcId="{B52D4865-7F83-4B3E-AEC5-0EF116E3B217}" destId="{DBF6F7A6-7F33-4783-A5DB-846462488B29}" srcOrd="0" destOrd="0" presId="urn:microsoft.com/office/officeart/2008/layout/NameandTitleOrganizationalChart"/>
    <dgm:cxn modelId="{89B01D12-CDA3-4A16-B163-41051EA995ED}" type="presOf" srcId="{650B9118-217C-44C4-916E-33FCCEE82A83}" destId="{29D4EE8D-9A35-4A4B-9A38-16D8F08653A7}" srcOrd="0" destOrd="0" presId="urn:microsoft.com/office/officeart/2008/layout/NameandTitleOrganizationalChart"/>
    <dgm:cxn modelId="{3074C54B-5A13-499A-85D8-B59974298C87}" type="presOf" srcId="{EA45F5AE-83D1-45A7-A13B-1B8371416F6A}" destId="{F5B73289-C349-4271-9BF0-0629A014C17F}" srcOrd="0" destOrd="0" presId="urn:microsoft.com/office/officeart/2008/layout/NameandTitleOrganizationalChart"/>
    <dgm:cxn modelId="{476C90A8-4D55-4602-96AC-DA1C468BC928}" type="presOf" srcId="{B941F1EE-AD61-4E58-9558-E2509EE3C6D4}" destId="{FD723B48-E8B8-443A-8D23-F70C354997A6}" srcOrd="1" destOrd="0" presId="urn:microsoft.com/office/officeart/2008/layout/NameandTitleOrganizationalChart"/>
    <dgm:cxn modelId="{987611A8-E2FA-4428-9173-AF116B8294E1}" type="presOf" srcId="{50B801F5-0911-4AAB-8E68-541FE83621F5}" destId="{96E45338-4081-41D1-8027-D314818FB55D}" srcOrd="0" destOrd="0" presId="urn:microsoft.com/office/officeart/2008/layout/NameandTitleOrganizationalChart"/>
    <dgm:cxn modelId="{DC202D2B-E49D-4133-AB99-A9A147515C81}" type="presOf" srcId="{507EFD08-A2CE-4045-8747-45DA650881F0}" destId="{919D1CF7-55AC-4C2C-A167-0D55E1657B18}" srcOrd="0" destOrd="0" presId="urn:microsoft.com/office/officeart/2008/layout/NameandTitleOrganizationalChart"/>
    <dgm:cxn modelId="{15B29365-0593-4724-9026-67DAC3113BE8}" type="presOf" srcId="{F602EB98-5A48-482B-8D98-A95BAD969461}" destId="{3293B765-C2BF-4608-A653-54ED1B9F9CD2}" srcOrd="0" destOrd="0" presId="urn:microsoft.com/office/officeart/2008/layout/NameandTitleOrganizationalChart"/>
    <dgm:cxn modelId="{21BC1A23-085A-42BE-A5BA-0E9B662C18C6}" type="presOf" srcId="{F85255C6-23BF-4728-B004-02DC0979ABD5}" destId="{2A4BCB31-B477-4A01-8E2F-B5B80AABF972}" srcOrd="0" destOrd="0" presId="urn:microsoft.com/office/officeart/2008/layout/NameandTitleOrganizationalChart"/>
    <dgm:cxn modelId="{31C1181B-8581-475F-AF2B-68F448888205}" type="presOf" srcId="{B941F1EE-AD61-4E58-9558-E2509EE3C6D4}" destId="{D99ED94E-644F-4A0A-8D29-29F1A862B3EB}" srcOrd="0" destOrd="0" presId="urn:microsoft.com/office/officeart/2008/layout/NameandTitleOrganizationalChart"/>
    <dgm:cxn modelId="{076848D7-4A17-4ABD-90D0-1BF12E993269}" type="presOf" srcId="{3DFB895D-F7C4-41BC-8457-F93557BEE50E}" destId="{C759E36C-68D0-4717-A965-FB5A2369265D}" srcOrd="1" destOrd="0" presId="urn:microsoft.com/office/officeart/2008/layout/NameandTitleOrganizationalChart"/>
    <dgm:cxn modelId="{580D899C-5D57-420F-9D79-CFC35F549ED7}" type="presOf" srcId="{5BC5266E-CC6D-4602-AB96-3368645C2C40}" destId="{F8D1BA37-0BF9-41B2-A3B9-C7E4099F265C}" srcOrd="0" destOrd="0" presId="urn:microsoft.com/office/officeart/2008/layout/NameandTitleOrganizationalChart"/>
    <dgm:cxn modelId="{68C269B6-DB87-46CE-BEB2-61EDBFBC4487}" type="presOf" srcId="{A152A17E-0F7E-448B-BFB8-B8E07207100C}" destId="{C34EBCC7-3D93-4B97-A081-8377DD29954C}" srcOrd="1" destOrd="0" presId="urn:microsoft.com/office/officeart/2008/layout/NameandTitleOrganizationalChart"/>
    <dgm:cxn modelId="{E697591E-D9A9-4A6D-B8A0-07F6058C567A}" type="presOf" srcId="{0E4E5FB1-365B-4566-9897-596B76BC2856}" destId="{4E18F2FA-4744-4E1F-B11F-0B33A4074ECE}" srcOrd="0" destOrd="0" presId="urn:microsoft.com/office/officeart/2008/layout/NameandTitleOrganizationalChart"/>
    <dgm:cxn modelId="{758A8856-892C-4DC5-A2FD-5850862773D3}" srcId="{B941F1EE-AD61-4E58-9558-E2509EE3C6D4}" destId="{244F4D35-2383-436F-B8C2-249412F3B196}" srcOrd="1" destOrd="0" parTransId="{9C20B85F-FDE3-4BC2-B8FA-A477887195F2}" sibTransId="{A74AEBFD-7290-4C01-96D6-4286676879E7}"/>
    <dgm:cxn modelId="{BE2BB82B-FF6A-4B1B-9094-4BE72F43846D}" type="presOf" srcId="{6C0984F4-2F6F-4048-AD45-C1CE6BF36469}" destId="{B3839C29-FA1C-4FC7-9545-0AC9FC99938F}" srcOrd="0" destOrd="0" presId="urn:microsoft.com/office/officeart/2008/layout/NameandTitleOrganizationalChart"/>
    <dgm:cxn modelId="{8B19C0CC-6DA6-4C48-AD3C-89FD11B3A6F5}" srcId="{9C8B21B8-5366-4BD3-8A46-EB224032825B}" destId="{F602EB98-5A48-482B-8D98-A95BAD969461}" srcOrd="1" destOrd="0" parTransId="{E008046E-22B5-4BFA-B3F9-626DDE5E6B21}" sibTransId="{650B9118-217C-44C4-916E-33FCCEE82A83}"/>
    <dgm:cxn modelId="{0FC104AF-8BCB-47D8-95C3-425E496A2926}" type="presOf" srcId="{A74AEBFD-7290-4C01-96D6-4286676879E7}" destId="{3A0C688D-950D-4660-B95D-1F1066273D0C}" srcOrd="0" destOrd="0" presId="urn:microsoft.com/office/officeart/2008/layout/NameandTitleOrganizationalChart"/>
    <dgm:cxn modelId="{2E7FFE06-FCE3-4C6E-B132-6164373EE456}" type="presOf" srcId="{FBD9C0CD-445D-4DDB-9CB1-691D3B2D450F}" destId="{D07B7AE8-5FF5-48E7-945B-0EF645F4CA7D}" srcOrd="1" destOrd="0" presId="urn:microsoft.com/office/officeart/2008/layout/NameandTitleOrganizationalChart"/>
    <dgm:cxn modelId="{52E1A745-0AF7-4B10-8A83-AB31FF6C3FEB}" srcId="{38B701F7-FC03-4D23-8F6E-D3C2DAD581D1}" destId="{6C0984F4-2F6F-4048-AD45-C1CE6BF36469}" srcOrd="0" destOrd="0" parTransId="{EA45F5AE-83D1-45A7-A13B-1B8371416F6A}" sibTransId="{0E4E5FB1-365B-4566-9897-596B76BC2856}"/>
    <dgm:cxn modelId="{CF6594F4-C2E9-4F61-BE2D-DC0D6FB01C5B}" srcId="{9C8B21B8-5366-4BD3-8A46-EB224032825B}" destId="{3EA61884-A1F7-4E0F-B377-E47DA8EB941D}" srcOrd="0" destOrd="0" parTransId="{53F29DC1-FF92-47A9-8630-D845249F51D1}" sibTransId="{49FCF4D9-8AC9-43A4-BE99-DACBCE832D86}"/>
    <dgm:cxn modelId="{0196B6A9-8198-45B7-B780-10C53A57C4DF}" type="presOf" srcId="{3EA61884-A1F7-4E0F-B377-E47DA8EB941D}" destId="{18D1AE6E-E411-4F77-B252-26D5FC0CE1AF}" srcOrd="0" destOrd="0" presId="urn:microsoft.com/office/officeart/2008/layout/NameandTitleOrganizationalChart"/>
    <dgm:cxn modelId="{C1A2D689-9FB0-4C1C-B232-8C3E9D4A569F}" type="presOf" srcId="{9C8B21B8-5366-4BD3-8A46-EB224032825B}" destId="{C6BE9094-E573-42A6-BC05-DFB74F061FC0}" srcOrd="1" destOrd="0" presId="urn:microsoft.com/office/officeart/2008/layout/NameandTitleOrganizationalChart"/>
    <dgm:cxn modelId="{D5B8CFE0-D1E5-4255-9128-B33E47839F31}" type="presOf" srcId="{DB2667EA-C900-4AA5-A41E-7F0778EC23A9}" destId="{76AFBF10-4B6E-424B-897D-85B4C711BEF7}" srcOrd="0" destOrd="0" presId="urn:microsoft.com/office/officeart/2008/layout/NameandTitleOrganizationalChart"/>
    <dgm:cxn modelId="{2D77C8A4-745B-4C3B-A2BE-5EE3D9C878DF}" type="presOf" srcId="{53F29DC1-FF92-47A9-8630-D845249F51D1}" destId="{AEEE3427-4BE0-468F-8058-092CBCE54F1A}" srcOrd="0" destOrd="0" presId="urn:microsoft.com/office/officeart/2008/layout/NameandTitleOrganizationalChart"/>
    <dgm:cxn modelId="{CB0C3022-AA48-4D5C-A127-1DD3195939C0}" type="presOf" srcId="{38B701F7-FC03-4D23-8F6E-D3C2DAD581D1}" destId="{CB3FD744-AB66-4FC2-B89E-894F74D965AF}" srcOrd="0" destOrd="0" presId="urn:microsoft.com/office/officeart/2008/layout/NameandTitleOrganizationalChart"/>
    <dgm:cxn modelId="{4D2BB592-3FCB-4FF1-B1DB-C929A2ADE0ED}" srcId="{38B701F7-FC03-4D23-8F6E-D3C2DAD581D1}" destId="{B941F1EE-AD61-4E58-9558-E2509EE3C6D4}" srcOrd="3" destOrd="0" parTransId="{CF269B3B-ED05-480A-B1EB-2E215B1A7A43}" sibTransId="{8C813602-29C3-4DAD-A990-9AA856E7924B}"/>
    <dgm:cxn modelId="{D457387B-3902-4894-B9F7-A0803441A067}" type="presOf" srcId="{31AAC0F4-123E-4E5C-99F0-DCC3C3A877C0}" destId="{726EF834-34E2-4E68-A79B-43A4694FD3A7}" srcOrd="0" destOrd="0" presId="urn:microsoft.com/office/officeart/2008/layout/NameandTitleOrganizationalChart"/>
    <dgm:cxn modelId="{0932F278-9956-41DA-A28D-02BA95A54EA1}" srcId="{38B701F7-FC03-4D23-8F6E-D3C2DAD581D1}" destId="{9C8B21B8-5366-4BD3-8A46-EB224032825B}" srcOrd="2" destOrd="0" parTransId="{31AAC0F4-123E-4E5C-99F0-DCC3C3A877C0}" sibTransId="{3EB742CC-95F2-4C0E-9819-95636BABAFB8}"/>
    <dgm:cxn modelId="{1D802EC4-F783-4B10-9468-ACBC40609532}" type="presOf" srcId="{E008046E-22B5-4BFA-B3F9-626DDE5E6B21}" destId="{1B56EFB5-DD9A-4A13-903A-B14066119B56}" srcOrd="0" destOrd="0" presId="urn:microsoft.com/office/officeart/2008/layout/NameandTitleOrganizationalChart"/>
    <dgm:cxn modelId="{84D7E4E7-660F-4A9F-8A69-0BD3E6C2A8AC}" type="presOf" srcId="{9C8B21B8-5366-4BD3-8A46-EB224032825B}" destId="{52417873-215A-4313-AAC8-94243211C498}" srcOrd="0" destOrd="0" presId="urn:microsoft.com/office/officeart/2008/layout/NameandTitleOrganizationalChart"/>
    <dgm:cxn modelId="{0206C4B6-5A67-43A4-94F9-F00AC15FC89A}" srcId="{5BC5266E-CC6D-4602-AB96-3368645C2C40}" destId="{A152A17E-0F7E-448B-BFB8-B8E07207100C}" srcOrd="1" destOrd="0" parTransId="{EF84CD25-5696-4729-B4EB-BD2BD04D86A2}" sibTransId="{B52D4865-7F83-4B3E-AEC5-0EF116E3B217}"/>
    <dgm:cxn modelId="{D36CB838-BD6E-4A19-83FC-A5126272A6B9}" srcId="{38B701F7-FC03-4D23-8F6E-D3C2DAD581D1}" destId="{5BC5266E-CC6D-4602-AB96-3368645C2C40}" srcOrd="1" destOrd="0" parTransId="{F85255C6-23BF-4728-B004-02DC0979ABD5}" sibTransId="{BC32370A-0659-4194-8ABD-3D5B4290EAEB}"/>
    <dgm:cxn modelId="{530D709C-819A-4355-A82E-4EE0C926B08D}" type="presOf" srcId="{3DFB895D-F7C4-41BC-8457-F93557BEE50E}" destId="{D445C405-32B5-49A5-AD06-638894633FAF}" srcOrd="0" destOrd="0" presId="urn:microsoft.com/office/officeart/2008/layout/NameandTitleOrganizationalChart"/>
    <dgm:cxn modelId="{B331AE3C-F1B2-47F6-80EA-5C2C13D1B615}" type="presOf" srcId="{3EA61884-A1F7-4E0F-B377-E47DA8EB941D}" destId="{2587EB93-4E22-4A7A-B1DB-3EEA4B10CF5D}" srcOrd="1" destOrd="0" presId="urn:microsoft.com/office/officeart/2008/layout/NameandTitleOrganizationalChart"/>
    <dgm:cxn modelId="{8C6D59EB-3B9D-4012-8A8A-9CDA6DE6FEA4}" type="presOf" srcId="{CF269B3B-ED05-480A-B1EB-2E215B1A7A43}" destId="{5176A6E2-9E8D-433D-AABA-D0D3C6A3A722}" srcOrd="0" destOrd="0" presId="urn:microsoft.com/office/officeart/2008/layout/NameandTitleOrganizationalChart"/>
    <dgm:cxn modelId="{1C5B8615-F859-41F7-AC05-A4089DF51B24}" type="presOf" srcId="{655DEB22-0F7A-4311-BB23-2D5362F64641}" destId="{70108956-8DE7-44FA-94A4-BBD9AF1DEE38}" srcOrd="0" destOrd="0" presId="urn:microsoft.com/office/officeart/2008/layout/NameandTitleOrganizationalChart"/>
    <dgm:cxn modelId="{FE0CDE49-22EF-4843-A089-ACCC0B7B9366}" type="presOf" srcId="{FBD9C0CD-445D-4DDB-9CB1-691D3B2D450F}" destId="{43CBB433-AA63-4F36-9D51-E5E063609B1B}" srcOrd="0" destOrd="0" presId="urn:microsoft.com/office/officeart/2008/layout/NameandTitleOrganizationalChart"/>
    <dgm:cxn modelId="{7C777897-AB4D-47A2-8340-FB4374EF8F95}" type="presOf" srcId="{244F4D35-2383-436F-B8C2-249412F3B196}" destId="{968A8C47-342E-4417-B185-A1465ECBA2E0}" srcOrd="1" destOrd="0" presId="urn:microsoft.com/office/officeart/2008/layout/NameandTitleOrganizationalChart"/>
    <dgm:cxn modelId="{69AC1B03-1952-4667-9155-1BDA72D817A6}" srcId="{945404C1-4241-4C45-B44B-25F2C922DABA}" destId="{38B701F7-FC03-4D23-8F6E-D3C2DAD581D1}" srcOrd="0" destOrd="0" parTransId="{BD8D2667-7D13-4B15-9527-513F489D4969}" sibTransId="{507EFD08-A2CE-4045-8747-45DA650881F0}"/>
    <dgm:cxn modelId="{B0B3056F-7163-4AD0-A08C-3534F8E42C7A}" type="presParOf" srcId="{A80EACE2-AF2D-4534-B681-1F396DCE6F96}" destId="{FF1C5771-5F61-460E-BEFF-529C6579F3A5}" srcOrd="0" destOrd="0" presId="urn:microsoft.com/office/officeart/2008/layout/NameandTitleOrganizationalChart"/>
    <dgm:cxn modelId="{F0B813AC-5ED3-4599-9FA4-2AC950690D08}" type="presParOf" srcId="{FF1C5771-5F61-460E-BEFF-529C6579F3A5}" destId="{90A70720-DC7B-41FA-B44E-E9279D3E415A}" srcOrd="0" destOrd="0" presId="urn:microsoft.com/office/officeart/2008/layout/NameandTitleOrganizationalChart"/>
    <dgm:cxn modelId="{CC33E4FC-FCB9-4FDC-9917-07839E6FFE4C}" type="presParOf" srcId="{90A70720-DC7B-41FA-B44E-E9279D3E415A}" destId="{CB3FD744-AB66-4FC2-B89E-894F74D965AF}" srcOrd="0" destOrd="0" presId="urn:microsoft.com/office/officeart/2008/layout/NameandTitleOrganizationalChart"/>
    <dgm:cxn modelId="{42492FF3-4686-42F5-9172-FF4BF863AE22}" type="presParOf" srcId="{90A70720-DC7B-41FA-B44E-E9279D3E415A}" destId="{919D1CF7-55AC-4C2C-A167-0D55E1657B18}" srcOrd="1" destOrd="0" presId="urn:microsoft.com/office/officeart/2008/layout/NameandTitleOrganizationalChart"/>
    <dgm:cxn modelId="{E7B3512D-7C41-4EED-B5A6-BA1832DFFB43}" type="presParOf" srcId="{90A70720-DC7B-41FA-B44E-E9279D3E415A}" destId="{7CDF24DC-7506-4456-8C55-02CD1ECF9C56}" srcOrd="2" destOrd="0" presId="urn:microsoft.com/office/officeart/2008/layout/NameandTitleOrganizationalChart"/>
    <dgm:cxn modelId="{F2384A6E-438F-4642-BDDB-B24F33FA3972}" type="presParOf" srcId="{FF1C5771-5F61-460E-BEFF-529C6579F3A5}" destId="{766F91B2-2604-4B90-B1EF-6145A3D21102}" srcOrd="1" destOrd="0" presId="urn:microsoft.com/office/officeart/2008/layout/NameandTitleOrganizationalChart"/>
    <dgm:cxn modelId="{112FFF36-ACBC-49C4-BB66-07F37D45966A}" type="presParOf" srcId="{766F91B2-2604-4B90-B1EF-6145A3D21102}" destId="{2A4BCB31-B477-4A01-8E2F-B5B80AABF972}" srcOrd="0" destOrd="0" presId="urn:microsoft.com/office/officeart/2008/layout/NameandTitleOrganizationalChart"/>
    <dgm:cxn modelId="{FCDB00AF-AE94-496B-9894-D64B738EE198}" type="presParOf" srcId="{766F91B2-2604-4B90-B1EF-6145A3D21102}" destId="{C9612434-3983-43D7-A5E7-E5DCD8330A74}" srcOrd="1" destOrd="0" presId="urn:microsoft.com/office/officeart/2008/layout/NameandTitleOrganizationalChart"/>
    <dgm:cxn modelId="{C96A01BE-BE7A-4486-9F78-63B2E7797B60}" type="presParOf" srcId="{C9612434-3983-43D7-A5E7-E5DCD8330A74}" destId="{D35C9CDF-380E-46EC-A8FA-087B1D161B50}" srcOrd="0" destOrd="0" presId="urn:microsoft.com/office/officeart/2008/layout/NameandTitleOrganizationalChart"/>
    <dgm:cxn modelId="{58666FB4-DA05-42E8-93BE-8F0A4CD86834}" type="presParOf" srcId="{D35C9CDF-380E-46EC-A8FA-087B1D161B50}" destId="{F8D1BA37-0BF9-41B2-A3B9-C7E4099F265C}" srcOrd="0" destOrd="0" presId="urn:microsoft.com/office/officeart/2008/layout/NameandTitleOrganizationalChart"/>
    <dgm:cxn modelId="{644AB9EB-547C-414B-B8FB-1336476776F5}" type="presParOf" srcId="{D35C9CDF-380E-46EC-A8FA-087B1D161B50}" destId="{F67A5A04-FD61-44C5-8686-B678909A0551}" srcOrd="1" destOrd="0" presId="urn:microsoft.com/office/officeart/2008/layout/NameandTitleOrganizationalChart"/>
    <dgm:cxn modelId="{783B8390-92A2-405A-9594-59AB37F823FB}" type="presParOf" srcId="{D35C9CDF-380E-46EC-A8FA-087B1D161B50}" destId="{6AC3BB0A-BE2F-4EC1-91EE-42782286A72E}" srcOrd="2" destOrd="0" presId="urn:microsoft.com/office/officeart/2008/layout/NameandTitleOrganizationalChart"/>
    <dgm:cxn modelId="{6F8ACF23-1898-4E3E-8491-3BA54F2E11C0}" type="presParOf" srcId="{C9612434-3983-43D7-A5E7-E5DCD8330A74}" destId="{854E7C0E-B79F-4B6A-B3DA-4609259EB95F}" srcOrd="1" destOrd="0" presId="urn:microsoft.com/office/officeart/2008/layout/NameandTitleOrganizationalChart"/>
    <dgm:cxn modelId="{7F9C438E-7F18-4A55-A30B-3CB41D94DECF}" type="presParOf" srcId="{854E7C0E-B79F-4B6A-B3DA-4609259EB95F}" destId="{96E45338-4081-41D1-8027-D314818FB55D}" srcOrd="0" destOrd="0" presId="urn:microsoft.com/office/officeart/2008/layout/NameandTitleOrganizationalChart"/>
    <dgm:cxn modelId="{689AED99-C618-417E-9848-AB102B0D6A60}" type="presParOf" srcId="{854E7C0E-B79F-4B6A-B3DA-4609259EB95F}" destId="{89CC81D5-2D02-4C13-A507-5F747CD22EC1}" srcOrd="1" destOrd="0" presId="urn:microsoft.com/office/officeart/2008/layout/NameandTitleOrganizationalChart"/>
    <dgm:cxn modelId="{891FEC73-B466-4115-B6F2-372C450AEB37}" type="presParOf" srcId="{89CC81D5-2D02-4C13-A507-5F747CD22EC1}" destId="{51936B2B-DA12-4AFC-B61B-2D913C43A627}" srcOrd="0" destOrd="0" presId="urn:microsoft.com/office/officeart/2008/layout/NameandTitleOrganizationalChart"/>
    <dgm:cxn modelId="{6069A45E-05C4-485D-AFD3-FBE6B9246AE3}" type="presParOf" srcId="{51936B2B-DA12-4AFC-B61B-2D913C43A627}" destId="{D445C405-32B5-49A5-AD06-638894633FAF}" srcOrd="0" destOrd="0" presId="urn:microsoft.com/office/officeart/2008/layout/NameandTitleOrganizationalChart"/>
    <dgm:cxn modelId="{F3F2D227-8A20-4589-A845-2A63CEAA146A}" type="presParOf" srcId="{51936B2B-DA12-4AFC-B61B-2D913C43A627}" destId="{70108956-8DE7-44FA-94A4-BBD9AF1DEE38}" srcOrd="1" destOrd="0" presId="urn:microsoft.com/office/officeart/2008/layout/NameandTitleOrganizationalChart"/>
    <dgm:cxn modelId="{8E00EE86-4387-4867-B068-6472644CFC99}" type="presParOf" srcId="{51936B2B-DA12-4AFC-B61B-2D913C43A627}" destId="{C759E36C-68D0-4717-A965-FB5A2369265D}" srcOrd="2" destOrd="0" presId="urn:microsoft.com/office/officeart/2008/layout/NameandTitleOrganizationalChart"/>
    <dgm:cxn modelId="{3E6A965C-450F-43F3-93C9-BDA476235202}" type="presParOf" srcId="{89CC81D5-2D02-4C13-A507-5F747CD22EC1}" destId="{ED784B96-598D-442C-9E1C-0E7C289E2804}" srcOrd="1" destOrd="0" presId="urn:microsoft.com/office/officeart/2008/layout/NameandTitleOrganizationalChart"/>
    <dgm:cxn modelId="{E838B053-E404-4271-9CDE-9B10A52CBE1B}" type="presParOf" srcId="{89CC81D5-2D02-4C13-A507-5F747CD22EC1}" destId="{66A978D9-4D03-4363-86CB-1FEB8E5B3417}" srcOrd="2" destOrd="0" presId="urn:microsoft.com/office/officeart/2008/layout/NameandTitleOrganizationalChart"/>
    <dgm:cxn modelId="{1706E718-1326-4BCC-8C74-537D006A374C}" type="presParOf" srcId="{854E7C0E-B79F-4B6A-B3DA-4609259EB95F}" destId="{0F05A400-53F7-4832-A3E1-E366B597FB63}" srcOrd="2" destOrd="0" presId="urn:microsoft.com/office/officeart/2008/layout/NameandTitleOrganizationalChart"/>
    <dgm:cxn modelId="{6E16E8A6-FC42-4E01-BFED-0A41C20D706F}" type="presParOf" srcId="{854E7C0E-B79F-4B6A-B3DA-4609259EB95F}" destId="{46AE8EA3-96E9-4617-A25F-38CDC53C599D}" srcOrd="3" destOrd="0" presId="urn:microsoft.com/office/officeart/2008/layout/NameandTitleOrganizationalChart"/>
    <dgm:cxn modelId="{9F9E81F2-4282-4282-A8DF-E75B27BDD203}" type="presParOf" srcId="{46AE8EA3-96E9-4617-A25F-38CDC53C599D}" destId="{47A6E6A7-B708-410B-9894-9DB84CA5A379}" srcOrd="0" destOrd="0" presId="urn:microsoft.com/office/officeart/2008/layout/NameandTitleOrganizationalChart"/>
    <dgm:cxn modelId="{2F94C932-69C1-4490-A91C-8C515A89E3BB}" type="presParOf" srcId="{47A6E6A7-B708-410B-9894-9DB84CA5A379}" destId="{C3108B71-7BA3-41EF-AFC3-CA6A0AA0EDE3}" srcOrd="0" destOrd="0" presId="urn:microsoft.com/office/officeart/2008/layout/NameandTitleOrganizationalChart"/>
    <dgm:cxn modelId="{EC65D3CC-C9EF-445B-98AC-B29DC7FA199B}" type="presParOf" srcId="{47A6E6A7-B708-410B-9894-9DB84CA5A379}" destId="{DBF6F7A6-7F33-4783-A5DB-846462488B29}" srcOrd="1" destOrd="0" presId="urn:microsoft.com/office/officeart/2008/layout/NameandTitleOrganizationalChart"/>
    <dgm:cxn modelId="{7AE70B58-BB7E-4F6D-8404-A18ECD5833C3}" type="presParOf" srcId="{47A6E6A7-B708-410B-9894-9DB84CA5A379}" destId="{C34EBCC7-3D93-4B97-A081-8377DD29954C}" srcOrd="2" destOrd="0" presId="urn:microsoft.com/office/officeart/2008/layout/NameandTitleOrganizationalChart"/>
    <dgm:cxn modelId="{FA3A4838-F5C7-427D-AA93-924E122FE999}" type="presParOf" srcId="{46AE8EA3-96E9-4617-A25F-38CDC53C599D}" destId="{14F2ED57-7631-40C8-B359-6D4E09EA11B5}" srcOrd="1" destOrd="0" presId="urn:microsoft.com/office/officeart/2008/layout/NameandTitleOrganizationalChart"/>
    <dgm:cxn modelId="{C1B12A56-1044-47CC-9F7B-2FF60B19F094}" type="presParOf" srcId="{46AE8EA3-96E9-4617-A25F-38CDC53C599D}" destId="{A6BACE87-2ACE-428E-B8B6-832D5136F5E7}" srcOrd="2" destOrd="0" presId="urn:microsoft.com/office/officeart/2008/layout/NameandTitleOrganizationalChart"/>
    <dgm:cxn modelId="{38BE5D5F-E89E-4609-867E-FB547E262FC1}" type="presParOf" srcId="{C9612434-3983-43D7-A5E7-E5DCD8330A74}" destId="{71295F37-4FA7-4EE8-B94B-255BCABA1D6F}" srcOrd="2" destOrd="0" presId="urn:microsoft.com/office/officeart/2008/layout/NameandTitleOrganizationalChart"/>
    <dgm:cxn modelId="{E889947B-A589-441C-85DE-2891E8B63792}" type="presParOf" srcId="{766F91B2-2604-4B90-B1EF-6145A3D21102}" destId="{726EF834-34E2-4E68-A79B-43A4694FD3A7}" srcOrd="2" destOrd="0" presId="urn:microsoft.com/office/officeart/2008/layout/NameandTitleOrganizationalChart"/>
    <dgm:cxn modelId="{E50A6CF8-FB92-43F5-99BE-B25565D0385F}" type="presParOf" srcId="{766F91B2-2604-4B90-B1EF-6145A3D21102}" destId="{2376623D-8EA9-4A4F-85BD-0BDE565A9D51}" srcOrd="3" destOrd="0" presId="urn:microsoft.com/office/officeart/2008/layout/NameandTitleOrganizationalChart"/>
    <dgm:cxn modelId="{EEB346D0-01B8-419F-A89B-29504E9C0B2E}" type="presParOf" srcId="{2376623D-8EA9-4A4F-85BD-0BDE565A9D51}" destId="{ABA49C8D-D862-47F8-B458-E4EA01C86800}" srcOrd="0" destOrd="0" presId="urn:microsoft.com/office/officeart/2008/layout/NameandTitleOrganizationalChart"/>
    <dgm:cxn modelId="{A911C26A-132F-4A61-801F-DF84D9C7EBB6}" type="presParOf" srcId="{ABA49C8D-D862-47F8-B458-E4EA01C86800}" destId="{52417873-215A-4313-AAC8-94243211C498}" srcOrd="0" destOrd="0" presId="urn:microsoft.com/office/officeart/2008/layout/NameandTitleOrganizationalChart"/>
    <dgm:cxn modelId="{DE7C19A1-320D-4F25-9AF7-D40EC9902B2F}" type="presParOf" srcId="{ABA49C8D-D862-47F8-B458-E4EA01C86800}" destId="{233705D6-94A0-425D-BA81-76EC8CD95F4D}" srcOrd="1" destOrd="0" presId="urn:microsoft.com/office/officeart/2008/layout/NameandTitleOrganizationalChart"/>
    <dgm:cxn modelId="{907B0BD4-6B76-4BCB-8A3B-3442E67A8852}" type="presParOf" srcId="{ABA49C8D-D862-47F8-B458-E4EA01C86800}" destId="{C6BE9094-E573-42A6-BC05-DFB74F061FC0}" srcOrd="2" destOrd="0" presId="urn:microsoft.com/office/officeart/2008/layout/NameandTitleOrganizationalChart"/>
    <dgm:cxn modelId="{9B7CE7BF-7BC1-4602-A16C-D0D0696EFD8B}" type="presParOf" srcId="{2376623D-8EA9-4A4F-85BD-0BDE565A9D51}" destId="{1EA39E12-833F-4AE0-ADAF-094AB62ADC37}" srcOrd="1" destOrd="0" presId="urn:microsoft.com/office/officeart/2008/layout/NameandTitleOrganizationalChart"/>
    <dgm:cxn modelId="{12B9C19E-6BD4-44B3-A8D3-F754DB48DAA1}" type="presParOf" srcId="{1EA39E12-833F-4AE0-ADAF-094AB62ADC37}" destId="{AEEE3427-4BE0-468F-8058-092CBCE54F1A}" srcOrd="0" destOrd="0" presId="urn:microsoft.com/office/officeart/2008/layout/NameandTitleOrganizationalChart"/>
    <dgm:cxn modelId="{D62B98FD-E750-4818-9740-4E1325771D74}" type="presParOf" srcId="{1EA39E12-833F-4AE0-ADAF-094AB62ADC37}" destId="{236F2CAE-5F38-43DF-B837-F76564F089E4}" srcOrd="1" destOrd="0" presId="urn:microsoft.com/office/officeart/2008/layout/NameandTitleOrganizationalChart"/>
    <dgm:cxn modelId="{99F1C616-AA98-4C47-851E-A2EF5C28A898}" type="presParOf" srcId="{236F2CAE-5F38-43DF-B837-F76564F089E4}" destId="{FDFC4325-6F2B-4DF5-8DDD-341228CF5FDD}" srcOrd="0" destOrd="0" presId="urn:microsoft.com/office/officeart/2008/layout/NameandTitleOrganizationalChart"/>
    <dgm:cxn modelId="{9A2459CB-D344-4502-A50A-8CAEED90D005}" type="presParOf" srcId="{FDFC4325-6F2B-4DF5-8DDD-341228CF5FDD}" destId="{18D1AE6E-E411-4F77-B252-26D5FC0CE1AF}" srcOrd="0" destOrd="0" presId="urn:microsoft.com/office/officeart/2008/layout/NameandTitleOrganizationalChart"/>
    <dgm:cxn modelId="{BB415794-3D82-4047-BE52-2F46BF3716A0}" type="presParOf" srcId="{FDFC4325-6F2B-4DF5-8DDD-341228CF5FDD}" destId="{84F573BD-8F00-4B70-9B86-A252B7248DEB}" srcOrd="1" destOrd="0" presId="urn:microsoft.com/office/officeart/2008/layout/NameandTitleOrganizationalChart"/>
    <dgm:cxn modelId="{E64B2904-E5E4-4A50-BC46-3767404780B6}" type="presParOf" srcId="{FDFC4325-6F2B-4DF5-8DDD-341228CF5FDD}" destId="{2587EB93-4E22-4A7A-B1DB-3EEA4B10CF5D}" srcOrd="2" destOrd="0" presId="urn:microsoft.com/office/officeart/2008/layout/NameandTitleOrganizationalChart"/>
    <dgm:cxn modelId="{B23A7DB8-C483-44C0-93BA-79E1163F5FA6}" type="presParOf" srcId="{236F2CAE-5F38-43DF-B837-F76564F089E4}" destId="{A8D2C020-E02B-48C2-A316-182C0B485B18}" srcOrd="1" destOrd="0" presId="urn:microsoft.com/office/officeart/2008/layout/NameandTitleOrganizationalChart"/>
    <dgm:cxn modelId="{478BA57B-A8DF-433C-9EB8-A4FF6C4297BB}" type="presParOf" srcId="{236F2CAE-5F38-43DF-B837-F76564F089E4}" destId="{DFB940A8-065D-4A9E-BD84-69FDBFE1EBFD}" srcOrd="2" destOrd="0" presId="urn:microsoft.com/office/officeart/2008/layout/NameandTitleOrganizationalChart"/>
    <dgm:cxn modelId="{CD4EE2E6-5EE3-4D47-BF32-50C0816BE69E}" type="presParOf" srcId="{1EA39E12-833F-4AE0-ADAF-094AB62ADC37}" destId="{1B56EFB5-DD9A-4A13-903A-B14066119B56}" srcOrd="2" destOrd="0" presId="urn:microsoft.com/office/officeart/2008/layout/NameandTitleOrganizationalChart"/>
    <dgm:cxn modelId="{10B1DCEC-33DB-4AEB-AAB4-7A73CA6D157E}" type="presParOf" srcId="{1EA39E12-833F-4AE0-ADAF-094AB62ADC37}" destId="{E2433D9F-B5D6-4D69-BB17-5EC57D855EC0}" srcOrd="3" destOrd="0" presId="urn:microsoft.com/office/officeart/2008/layout/NameandTitleOrganizationalChart"/>
    <dgm:cxn modelId="{252754D7-335D-48A0-AEF4-D24D442C935A}" type="presParOf" srcId="{E2433D9F-B5D6-4D69-BB17-5EC57D855EC0}" destId="{7F512EAB-B3CD-44C2-8F34-F50F47A6AFBE}" srcOrd="0" destOrd="0" presId="urn:microsoft.com/office/officeart/2008/layout/NameandTitleOrganizationalChart"/>
    <dgm:cxn modelId="{E8E4ED75-A4B2-42C8-971C-4211FFFC146C}" type="presParOf" srcId="{7F512EAB-B3CD-44C2-8F34-F50F47A6AFBE}" destId="{3293B765-C2BF-4608-A653-54ED1B9F9CD2}" srcOrd="0" destOrd="0" presId="urn:microsoft.com/office/officeart/2008/layout/NameandTitleOrganizationalChart"/>
    <dgm:cxn modelId="{6B1F2A05-C5F4-4158-BFA6-956D0A77F700}" type="presParOf" srcId="{7F512EAB-B3CD-44C2-8F34-F50F47A6AFBE}" destId="{29D4EE8D-9A35-4A4B-9A38-16D8F08653A7}" srcOrd="1" destOrd="0" presId="urn:microsoft.com/office/officeart/2008/layout/NameandTitleOrganizationalChart"/>
    <dgm:cxn modelId="{CCCFDC6F-9558-465A-9005-322336D5E343}" type="presParOf" srcId="{7F512EAB-B3CD-44C2-8F34-F50F47A6AFBE}" destId="{316280D5-FE9D-4A08-B839-23FBD03B133B}" srcOrd="2" destOrd="0" presId="urn:microsoft.com/office/officeart/2008/layout/NameandTitleOrganizationalChart"/>
    <dgm:cxn modelId="{B76DE06A-A095-4C44-A626-A90733A9E9A0}" type="presParOf" srcId="{E2433D9F-B5D6-4D69-BB17-5EC57D855EC0}" destId="{62012A86-5B16-4D8C-B7C2-74E27933F880}" srcOrd="1" destOrd="0" presId="urn:microsoft.com/office/officeart/2008/layout/NameandTitleOrganizationalChart"/>
    <dgm:cxn modelId="{EA0EDA0E-2EBD-417D-A6AE-4E95C806A7E9}" type="presParOf" srcId="{E2433D9F-B5D6-4D69-BB17-5EC57D855EC0}" destId="{376A50FC-927C-407F-87CB-BC703F56E8CC}" srcOrd="2" destOrd="0" presId="urn:microsoft.com/office/officeart/2008/layout/NameandTitleOrganizationalChart"/>
    <dgm:cxn modelId="{53B242F3-34B2-4D22-A118-AE8337BA2929}" type="presParOf" srcId="{2376623D-8EA9-4A4F-85BD-0BDE565A9D51}" destId="{96979746-A71A-4055-8AAF-400E06571E7B}" srcOrd="2" destOrd="0" presId="urn:microsoft.com/office/officeart/2008/layout/NameandTitleOrganizationalChart"/>
    <dgm:cxn modelId="{243093CA-E1A0-4DE8-8164-37F555B4CD64}" type="presParOf" srcId="{766F91B2-2604-4B90-B1EF-6145A3D21102}" destId="{5176A6E2-9E8D-433D-AABA-D0D3C6A3A722}" srcOrd="4" destOrd="0" presId="urn:microsoft.com/office/officeart/2008/layout/NameandTitleOrganizationalChart"/>
    <dgm:cxn modelId="{48ADABBE-DB46-41DA-9010-C4A05DEFAFA5}" type="presParOf" srcId="{766F91B2-2604-4B90-B1EF-6145A3D21102}" destId="{BBDEAB7B-70BF-4678-9BD2-A0CD3A1BEA0D}" srcOrd="5" destOrd="0" presId="urn:microsoft.com/office/officeart/2008/layout/NameandTitleOrganizationalChart"/>
    <dgm:cxn modelId="{AF27912B-56A7-4E21-9AA2-432AC1D9387C}" type="presParOf" srcId="{BBDEAB7B-70BF-4678-9BD2-A0CD3A1BEA0D}" destId="{45EC2976-5102-4CF2-97B3-138901B6C3C9}" srcOrd="0" destOrd="0" presId="urn:microsoft.com/office/officeart/2008/layout/NameandTitleOrganizationalChart"/>
    <dgm:cxn modelId="{B8840DBB-6EDA-4CC2-BB62-D1D82F97D9D4}" type="presParOf" srcId="{45EC2976-5102-4CF2-97B3-138901B6C3C9}" destId="{D99ED94E-644F-4A0A-8D29-29F1A862B3EB}" srcOrd="0" destOrd="0" presId="urn:microsoft.com/office/officeart/2008/layout/NameandTitleOrganizationalChart"/>
    <dgm:cxn modelId="{31894D1D-B4E2-4E7A-A605-0E067E2441FC}" type="presParOf" srcId="{45EC2976-5102-4CF2-97B3-138901B6C3C9}" destId="{4769C1BE-2CEA-40E5-9976-5B56A3CBCAD1}" srcOrd="1" destOrd="0" presId="urn:microsoft.com/office/officeart/2008/layout/NameandTitleOrganizationalChart"/>
    <dgm:cxn modelId="{52B81D48-F102-4E14-996D-660670D78A00}" type="presParOf" srcId="{45EC2976-5102-4CF2-97B3-138901B6C3C9}" destId="{FD723B48-E8B8-443A-8D23-F70C354997A6}" srcOrd="2" destOrd="0" presId="urn:microsoft.com/office/officeart/2008/layout/NameandTitleOrganizationalChart"/>
    <dgm:cxn modelId="{22EE33D1-4663-44FF-B827-29816ED3F7BE}" type="presParOf" srcId="{BBDEAB7B-70BF-4678-9BD2-A0CD3A1BEA0D}" destId="{C6C811EA-37C8-4531-AEE9-F9BA347181FE}" srcOrd="1" destOrd="0" presId="urn:microsoft.com/office/officeart/2008/layout/NameandTitleOrganizationalChart"/>
    <dgm:cxn modelId="{FDCB427B-DE39-4242-9622-48F3AA625EC2}" type="presParOf" srcId="{C6C811EA-37C8-4531-AEE9-F9BA347181FE}" destId="{76AFBF10-4B6E-424B-897D-85B4C711BEF7}" srcOrd="0" destOrd="0" presId="urn:microsoft.com/office/officeart/2008/layout/NameandTitleOrganizationalChart"/>
    <dgm:cxn modelId="{C5B5D30F-E813-4450-B7F5-9F6D515548B3}" type="presParOf" srcId="{C6C811EA-37C8-4531-AEE9-F9BA347181FE}" destId="{CE9E2343-5A9D-4E88-A507-B07989AF1C2B}" srcOrd="1" destOrd="0" presId="urn:microsoft.com/office/officeart/2008/layout/NameandTitleOrganizationalChart"/>
    <dgm:cxn modelId="{005F1594-32C1-4211-9D0C-6BE742CB9A82}" type="presParOf" srcId="{CE9E2343-5A9D-4E88-A507-B07989AF1C2B}" destId="{AEE2E2F7-8EF4-4260-94D5-8389F3AB9EA2}" srcOrd="0" destOrd="0" presId="urn:microsoft.com/office/officeart/2008/layout/NameandTitleOrganizationalChart"/>
    <dgm:cxn modelId="{04D6246B-D399-4F61-B2F1-8CBAF10EFE50}" type="presParOf" srcId="{AEE2E2F7-8EF4-4260-94D5-8389F3AB9EA2}" destId="{43CBB433-AA63-4F36-9D51-E5E063609B1B}" srcOrd="0" destOrd="0" presId="urn:microsoft.com/office/officeart/2008/layout/NameandTitleOrganizationalChart"/>
    <dgm:cxn modelId="{501E6C86-D90B-455D-A5DB-064968BDDAD8}" type="presParOf" srcId="{AEE2E2F7-8EF4-4260-94D5-8389F3AB9EA2}" destId="{E55A7823-DE09-48AA-97BE-C9F833610A9A}" srcOrd="1" destOrd="0" presId="urn:microsoft.com/office/officeart/2008/layout/NameandTitleOrganizationalChart"/>
    <dgm:cxn modelId="{9F122F81-517F-46C5-A2C0-B3C0C7EA1A8A}" type="presParOf" srcId="{AEE2E2F7-8EF4-4260-94D5-8389F3AB9EA2}" destId="{D07B7AE8-5FF5-48E7-945B-0EF645F4CA7D}" srcOrd="2" destOrd="0" presId="urn:microsoft.com/office/officeart/2008/layout/NameandTitleOrganizationalChart"/>
    <dgm:cxn modelId="{B4BC73BD-2E14-4E6E-B071-C9F39A71EF71}" type="presParOf" srcId="{CE9E2343-5A9D-4E88-A507-B07989AF1C2B}" destId="{C72F42C4-A3D9-4FFF-A51F-3192DFA81BC3}" srcOrd="1" destOrd="0" presId="urn:microsoft.com/office/officeart/2008/layout/NameandTitleOrganizationalChart"/>
    <dgm:cxn modelId="{D586B48B-3DF4-49ED-8535-5EB8FFFD6444}" type="presParOf" srcId="{CE9E2343-5A9D-4E88-A507-B07989AF1C2B}" destId="{EE8351A0-EBB2-4DD2-AA93-1ADFF60B9714}" srcOrd="2" destOrd="0" presId="urn:microsoft.com/office/officeart/2008/layout/NameandTitleOrganizationalChart"/>
    <dgm:cxn modelId="{17119683-9A66-42A8-9A53-2452F2E88006}" type="presParOf" srcId="{C6C811EA-37C8-4531-AEE9-F9BA347181FE}" destId="{D5DE7489-49A9-447A-B90A-F63DDB8578B6}" srcOrd="2" destOrd="0" presId="urn:microsoft.com/office/officeart/2008/layout/NameandTitleOrganizationalChart"/>
    <dgm:cxn modelId="{AC0676FB-AEBD-41BE-8746-B7081E4A2E02}" type="presParOf" srcId="{C6C811EA-37C8-4531-AEE9-F9BA347181FE}" destId="{DA9B1623-B854-428B-B6C1-F933415E4134}" srcOrd="3" destOrd="0" presId="urn:microsoft.com/office/officeart/2008/layout/NameandTitleOrganizationalChart"/>
    <dgm:cxn modelId="{9077D647-106B-4D9E-9276-3D0996377017}" type="presParOf" srcId="{DA9B1623-B854-428B-B6C1-F933415E4134}" destId="{2C6CBBF8-7CB6-49A7-ABF5-5D23D7262296}" srcOrd="0" destOrd="0" presId="urn:microsoft.com/office/officeart/2008/layout/NameandTitleOrganizationalChart"/>
    <dgm:cxn modelId="{A5E87ECE-A5AA-4CB6-836C-E590ED5A11D6}" type="presParOf" srcId="{2C6CBBF8-7CB6-49A7-ABF5-5D23D7262296}" destId="{2DEEFECC-EEE8-4CEA-BB48-960394595B8E}" srcOrd="0" destOrd="0" presId="urn:microsoft.com/office/officeart/2008/layout/NameandTitleOrganizationalChart"/>
    <dgm:cxn modelId="{578A7F28-39F8-4CC3-AB1E-EFF5B2D3BEE6}" type="presParOf" srcId="{2C6CBBF8-7CB6-49A7-ABF5-5D23D7262296}" destId="{3A0C688D-950D-4660-B95D-1F1066273D0C}" srcOrd="1" destOrd="0" presId="urn:microsoft.com/office/officeart/2008/layout/NameandTitleOrganizationalChart"/>
    <dgm:cxn modelId="{0A93B804-513E-4CFB-9583-B16865B72AC4}" type="presParOf" srcId="{2C6CBBF8-7CB6-49A7-ABF5-5D23D7262296}" destId="{968A8C47-342E-4417-B185-A1465ECBA2E0}" srcOrd="2" destOrd="0" presId="urn:microsoft.com/office/officeart/2008/layout/NameandTitleOrganizationalChart"/>
    <dgm:cxn modelId="{7641E39A-53F8-47F8-8ACE-9ACDD872B788}" type="presParOf" srcId="{DA9B1623-B854-428B-B6C1-F933415E4134}" destId="{D59FE4E5-3E07-4EB2-BD5B-EB86DC40F66A}" srcOrd="1" destOrd="0" presId="urn:microsoft.com/office/officeart/2008/layout/NameandTitleOrganizationalChart"/>
    <dgm:cxn modelId="{6EBC9092-DC71-4120-9912-93A950DDE33E}" type="presParOf" srcId="{DA9B1623-B854-428B-B6C1-F933415E4134}" destId="{E0A56912-6623-485E-B963-DB1DE5473116}" srcOrd="2" destOrd="0" presId="urn:microsoft.com/office/officeart/2008/layout/NameandTitleOrganizationalChart"/>
    <dgm:cxn modelId="{C5F6536A-752E-4EB3-B197-C9F15422F5BB}" type="presParOf" srcId="{BBDEAB7B-70BF-4678-9BD2-A0CD3A1BEA0D}" destId="{4EE7FF5C-ABF7-4F78-8D26-62533EF30132}" srcOrd="2" destOrd="0" presId="urn:microsoft.com/office/officeart/2008/layout/NameandTitleOrganizationalChart"/>
    <dgm:cxn modelId="{F49DA9CB-5B19-492F-B78F-1DFE7CD7F361}" type="presParOf" srcId="{FF1C5771-5F61-460E-BEFF-529C6579F3A5}" destId="{15DF3546-D4D6-4385-A58C-D0BB044106DA}" srcOrd="2" destOrd="0" presId="urn:microsoft.com/office/officeart/2008/layout/NameandTitleOrganizationalChart"/>
    <dgm:cxn modelId="{E3E21F91-870D-4525-BFDE-5F21285C3DAE}" type="presParOf" srcId="{15DF3546-D4D6-4385-A58C-D0BB044106DA}" destId="{F5B73289-C349-4271-9BF0-0629A014C17F}" srcOrd="0" destOrd="0" presId="urn:microsoft.com/office/officeart/2008/layout/NameandTitleOrganizationalChart"/>
    <dgm:cxn modelId="{A9A290AF-DAFF-487F-B1F4-27E22711173B}" type="presParOf" srcId="{15DF3546-D4D6-4385-A58C-D0BB044106DA}" destId="{95061CB1-9C95-4F63-8813-DC7B6DC6DC4D}" srcOrd="1" destOrd="0" presId="urn:microsoft.com/office/officeart/2008/layout/NameandTitleOrganizationalChart"/>
    <dgm:cxn modelId="{99E7F3C5-7E9B-41BA-BFFD-FEE0ECBEFB99}" type="presParOf" srcId="{95061CB1-9C95-4F63-8813-DC7B6DC6DC4D}" destId="{5D5976DE-E41A-4EEF-9F1E-04C4A22949EB}" srcOrd="0" destOrd="0" presId="urn:microsoft.com/office/officeart/2008/layout/NameandTitleOrganizationalChart"/>
    <dgm:cxn modelId="{50FE4A10-2AB6-4342-9C61-CD5592FEF835}" type="presParOf" srcId="{5D5976DE-E41A-4EEF-9F1E-04C4A22949EB}" destId="{B3839C29-FA1C-4FC7-9545-0AC9FC99938F}" srcOrd="0" destOrd="0" presId="urn:microsoft.com/office/officeart/2008/layout/NameandTitleOrganizationalChart"/>
    <dgm:cxn modelId="{7F5D658E-C162-4C02-A09C-F180A7BA880F}" type="presParOf" srcId="{5D5976DE-E41A-4EEF-9F1E-04C4A22949EB}" destId="{4E18F2FA-4744-4E1F-B11F-0B33A4074ECE}" srcOrd="1" destOrd="0" presId="urn:microsoft.com/office/officeart/2008/layout/NameandTitleOrganizationalChart"/>
    <dgm:cxn modelId="{3BFCADD7-110A-4EDA-85D0-B5A89C12B34F}" type="presParOf" srcId="{5D5976DE-E41A-4EEF-9F1E-04C4A22949EB}" destId="{7FCB7CD4-B1AD-425E-B935-B6A15CE9743F}" srcOrd="2" destOrd="0" presId="urn:microsoft.com/office/officeart/2008/layout/NameandTitleOrganizationalChart"/>
    <dgm:cxn modelId="{B2D9D7DC-9E95-4263-A004-B8CE76B6C93E}" type="presParOf" srcId="{95061CB1-9C95-4F63-8813-DC7B6DC6DC4D}" destId="{6B74491D-8FCC-4F77-A590-6E12183514C7}" srcOrd="1" destOrd="0" presId="urn:microsoft.com/office/officeart/2008/layout/NameandTitleOrganizationalChart"/>
    <dgm:cxn modelId="{1BAE0C5E-AF0E-4E0D-9A77-B8135923375E}" type="presParOf" srcId="{95061CB1-9C95-4F63-8813-DC7B6DC6DC4D}" destId="{4306C0D4-9E77-460A-B590-76CFC6702595}" srcOrd="2" destOrd="0" presId="urn:microsoft.com/office/officeart/2008/layout/NameandTitleOrganizationalChart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 bright="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7225" y="1961148"/>
            <a:ext cx="7766936" cy="216187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Презентация проекта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«Название проекта»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Концепция  проекта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8379" y="252664"/>
            <a:ext cx="2610853" cy="15641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Приложение №7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Положению об управлении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проектами в администрации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муниципального образования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Майминский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район»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46558" y="252663"/>
            <a:ext cx="637674" cy="3729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310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584" y="144849"/>
            <a:ext cx="8384286" cy="741405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Функции команды проекта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7800" y="797011"/>
            <a:ext cx="9254524" cy="137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/>
          </p:nvPr>
        </p:nvGraphicFramePr>
        <p:xfrm>
          <a:off x="233571" y="881663"/>
          <a:ext cx="9750687" cy="5316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149"/>
                <a:gridCol w="7750538"/>
              </a:tblGrid>
              <a:tr h="4034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Роль</a:t>
                      </a:r>
                      <a:r>
                        <a:rPr lang="ru-RU" sz="1600" baseline="0" dirty="0" smtClean="0"/>
                        <a:t> в проекте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Функции</a:t>
                      </a:r>
                      <a:endParaRPr lang="ru-RU" sz="1600" dirty="0"/>
                    </a:p>
                  </a:txBody>
                  <a:tcPr/>
                </a:tc>
              </a:tr>
              <a:tr h="218724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Заказчик проекта</a:t>
                      </a:r>
                      <a:endParaRPr lang="ru-RU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Описание своих потребностей и запросов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Анализ и согласование Плана проекта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Информирование руководителя проекта о факторах, которые могут повлиять на конечный продукт проекта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Согласование базовых изменений в проекте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Промежуточная оценка продукта и проекта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Анализ отчетов о ходе проекта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Приемка продукта </a:t>
                      </a:r>
                      <a:r>
                        <a:rPr lang="ru-RU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и других результатов проекта</a:t>
                      </a:r>
                      <a:endParaRPr lang="ru-RU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65741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Куратор проекта</a:t>
                      </a:r>
                      <a:endParaRPr lang="ru-RU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Участие в регулярных заседаниях Организационного штаба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Принятие решений при возникновении спорных вопросов, решение проблем, находящихся вне компетенции руководителя проекта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Утверждение изменений базовых параметров проекта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финансирования проекта и привлечение дополнительных ресурсов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Утверждение подходов к выполнению проекта и приемка результатов проекта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Контроль соответствия целей проекта стратегическим целям компании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Общее руководство ходом реализации проекта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Анализ сводной отчетности о ходе реализации проекта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Рисунок 7" descr="Y:\Егоров\gerb_Mayminskogo_rayon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40920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584" y="144849"/>
            <a:ext cx="8384286" cy="741405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Функции команды проекта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7800" y="797011"/>
            <a:ext cx="9254524" cy="137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/>
          </p:nvPr>
        </p:nvGraphicFramePr>
        <p:xfrm>
          <a:off x="233571" y="881663"/>
          <a:ext cx="9750687" cy="5775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149"/>
                <a:gridCol w="7750538"/>
              </a:tblGrid>
              <a:tr h="50229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Роль</a:t>
                      </a:r>
                      <a:r>
                        <a:rPr lang="ru-RU" sz="1600" baseline="0" dirty="0" smtClean="0"/>
                        <a:t> в проекте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Функции</a:t>
                      </a:r>
                      <a:endParaRPr lang="ru-RU" sz="1600" dirty="0"/>
                    </a:p>
                  </a:txBody>
                  <a:tcPr/>
                </a:tc>
              </a:tr>
              <a:tr h="218724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Руководитель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проекта</a:t>
                      </a:r>
                      <a:endParaRPr lang="ru-RU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Решение проблем, возникающих в проекте 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Определение ролей и обязанностей в проекте для всех членов команды проекта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Разработка, утверждение и своевременное обновление плана проекта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Мониторинг хода исполнения проекта, прогнозирование отклонений и принятие своевременных мер по их устранению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Координация коммуникаций между всеми участниками проекта и его заинтересованными сторонами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Контроль изменений в проекте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анализа эффективности этапов проекта и проведение после проектного анализа</a:t>
                      </a:r>
                    </a:p>
                  </a:txBody>
                  <a:tcPr/>
                </a:tc>
              </a:tr>
              <a:tr h="265741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Администратор проекта</a:t>
                      </a:r>
                      <a:endParaRPr lang="ru-RU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и ведение внешнего и внутреннего проектного документооборота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Подготовка отчетной документации по проекту в необходимых разрезах на основе данных, представленных членами проектной команды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Поддержка в актуальном состоянии  работ по проекту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Поддержка работы коллегиальных органов проекта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Своевременное информирование участников проектов об изменениях в проектном плане и документации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Ведение архива проекта, поддержание его в актуальном состоянии, контроль полноты представления в ней всей проектной документации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Консультирование проектных команд в части методологии управления проектами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Подготовка документов для заключения договоров с заказчиками и подрядчиками, а также документов по исполнению договоров (актирование работ)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Ведение бюджета проекта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Рисунок 7" descr="Y:\Егоров\gerb_Mayminskogo_rayon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045094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584" y="144849"/>
            <a:ext cx="8384286" cy="741405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Функции команды проекта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7800" y="797011"/>
            <a:ext cx="9254524" cy="137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76999557"/>
              </p:ext>
            </p:extLst>
          </p:nvPr>
        </p:nvGraphicFramePr>
        <p:xfrm>
          <a:off x="233571" y="881663"/>
          <a:ext cx="9750687" cy="5232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149"/>
                <a:gridCol w="7750538"/>
              </a:tblGrid>
              <a:tr h="4034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Роль</a:t>
                      </a:r>
                      <a:r>
                        <a:rPr lang="ru-RU" sz="1600" baseline="0" dirty="0" smtClean="0"/>
                        <a:t> в проекте/ Рабочая группа проекта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Функции</a:t>
                      </a:r>
                      <a:endParaRPr lang="ru-RU" sz="1600" dirty="0"/>
                    </a:p>
                  </a:txBody>
                  <a:tcPr/>
                </a:tc>
              </a:tr>
              <a:tr h="128571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Наименование рабочей </a:t>
                      </a:r>
                    </a:p>
                    <a:p>
                      <a:r>
                        <a:rPr lang="ru-RU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группы 1 или роли в проекте</a:t>
                      </a:r>
                      <a:endParaRPr lang="ru-RU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Функция 1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Функция 2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Функция 3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endParaRPr lang="ru-RU" sz="1400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endParaRPr lang="ru-RU" sz="1400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5741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Наименование рабочей </a:t>
                      </a:r>
                    </a:p>
                    <a:p>
                      <a:r>
                        <a:rPr lang="ru-RU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группы 2 или роли в проекте</a:t>
                      </a:r>
                      <a:endParaRPr lang="ru-RU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Функция 1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Функция 2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Функция 3</a:t>
                      </a:r>
                    </a:p>
                    <a:p>
                      <a:pPr marL="342900" indent="-34290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3" charset="2"/>
                        <a:buChar char=""/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 descr="Y:\Егоров\gerb_Mayminskogo_rayon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8097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584" y="144849"/>
            <a:ext cx="8384286" cy="741405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Основные этапы реализации проекта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7800" y="797011"/>
            <a:ext cx="9254524" cy="137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80957419"/>
              </p:ext>
            </p:extLst>
          </p:nvPr>
        </p:nvGraphicFramePr>
        <p:xfrm>
          <a:off x="189039" y="1655805"/>
          <a:ext cx="10487199" cy="3645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0900"/>
                <a:gridCol w="2955874"/>
                <a:gridCol w="1630505"/>
                <a:gridCol w="1583382"/>
                <a:gridCol w="725716"/>
                <a:gridCol w="772841"/>
                <a:gridCol w="735142"/>
                <a:gridCol w="772839"/>
              </a:tblGrid>
              <a:tr h="86497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 этапа</a:t>
                      </a:r>
                      <a:endParaRPr lang="ru-RU" sz="1600" dirty="0"/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этапа</a:t>
                      </a:r>
                      <a:endParaRPr lang="ru-RU" sz="1600" dirty="0"/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Дата начала</a:t>
                      </a:r>
                      <a:endParaRPr lang="ru-RU" sz="1600" dirty="0"/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Дата окончания</a:t>
                      </a:r>
                      <a:endParaRPr lang="ru-RU" sz="1600" dirty="0"/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Пе-риод 1</a:t>
                      </a:r>
                      <a:endParaRPr lang="ru-RU" sz="1600" dirty="0"/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Пе-риод 2</a:t>
                      </a:r>
                      <a:endParaRPr lang="ru-RU" sz="1600" dirty="0"/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Пе-риод 3</a:t>
                      </a:r>
                      <a:endParaRPr lang="ru-RU" sz="1600" dirty="0"/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Пе-риод 4</a:t>
                      </a:r>
                      <a:endParaRPr lang="ru-RU" sz="1600" dirty="0"/>
                    </a:p>
                  </a:txBody>
                  <a:tcPr marL="105456" marR="105456" marT="52728" marB="52728"/>
                </a:tc>
              </a:tr>
              <a:tr h="55618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Наименование этапа 1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&lt;</a:t>
                      </a:r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Дата</a:t>
                      </a:r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&gt;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&lt;</a:t>
                      </a:r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Дата</a:t>
                      </a:r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&gt;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</a:tr>
              <a:tr h="55618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Наименование этапа 2</a:t>
                      </a: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&lt;</a:t>
                      </a:r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Дата</a:t>
                      </a:r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&gt;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&lt;</a:t>
                      </a:r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Дата</a:t>
                      </a:r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&gt;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</a:tr>
              <a:tr h="55618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Наименование этапа 3</a:t>
                      </a: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&lt;</a:t>
                      </a:r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Дата</a:t>
                      </a:r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&gt;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&lt;</a:t>
                      </a:r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Дата</a:t>
                      </a:r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&gt;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</a:tr>
              <a:tr h="55618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4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Наименование этапа 4</a:t>
                      </a: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&lt;</a:t>
                      </a:r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Дата</a:t>
                      </a:r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&gt;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&lt;</a:t>
                      </a:r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Дата</a:t>
                      </a:r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&gt;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>
                    <a:solidFill>
                      <a:schemeClr val="accent2"/>
                    </a:solidFill>
                  </a:tcPr>
                </a:tc>
              </a:tr>
              <a:tr h="55618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…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&lt;</a:t>
                      </a:r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Дата</a:t>
                      </a:r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&gt;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&lt;</a:t>
                      </a:r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Дата</a:t>
                      </a:r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&gt;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pic>
        <p:nvPicPr>
          <p:cNvPr id="6" name="Рисунок 5" descr="Y:\Егоров\gerb_Mayminskogo_rayon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0795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039" y="144849"/>
            <a:ext cx="8534831" cy="876643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Требуемые ресурсы для реализации проекта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7800" y="1178011"/>
            <a:ext cx="9254524" cy="137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65595289"/>
              </p:ext>
            </p:extLst>
          </p:nvPr>
        </p:nvGraphicFramePr>
        <p:xfrm>
          <a:off x="189039" y="1655803"/>
          <a:ext cx="10017642" cy="4882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948"/>
                <a:gridCol w="4885854"/>
                <a:gridCol w="2183472"/>
                <a:gridCol w="2120368"/>
              </a:tblGrid>
              <a:tr h="1158319"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/>
                        <a:t>№</a:t>
                      </a:r>
                      <a:endParaRPr lang="ru-RU" sz="2100" dirty="0"/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/>
                        <a:t>Наименование ресурса</a:t>
                      </a:r>
                      <a:endParaRPr lang="ru-RU" sz="2100" dirty="0"/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/>
                        <a:t>Единица</a:t>
                      </a:r>
                      <a:r>
                        <a:rPr lang="ru-RU" sz="2100" baseline="0" dirty="0" smtClean="0"/>
                        <a:t> измерения</a:t>
                      </a:r>
                      <a:endParaRPr lang="ru-RU" sz="2100" dirty="0"/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/>
                        <a:t>Количество</a:t>
                      </a:r>
                      <a:endParaRPr lang="ru-RU" sz="2100" dirty="0"/>
                    </a:p>
                  </a:txBody>
                  <a:tcPr marL="141220" marR="141220" marT="70610" marB="70610"/>
                </a:tc>
              </a:tr>
              <a:tr h="74480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Технические</a:t>
                      </a:r>
                      <a:r>
                        <a:rPr lang="ru-RU" sz="2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ресурсы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</a:tr>
              <a:tr h="74480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Материальные ресурсы</a:t>
                      </a: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</a:tr>
              <a:tr h="74480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Программное обеспечение</a:t>
                      </a: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</a:tr>
              <a:tr h="74480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4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Организационный ресурс</a:t>
                      </a: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</a:tr>
              <a:tr h="74480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…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</a:tr>
            </a:tbl>
          </a:graphicData>
        </a:graphic>
      </p:graphicFrame>
      <p:pic>
        <p:nvPicPr>
          <p:cNvPr id="6" name="Рисунок 5" descr="Y:\Егоров\gerb_Mayminskogo_rayon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2099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039" y="144849"/>
            <a:ext cx="8534831" cy="876643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Потребность в финансировании проекта 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7800" y="924011"/>
            <a:ext cx="9254524" cy="137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18525322"/>
              </p:ext>
            </p:extLst>
          </p:nvPr>
        </p:nvGraphicFramePr>
        <p:xfrm>
          <a:off x="304369" y="1131326"/>
          <a:ext cx="10155626" cy="5628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786"/>
                <a:gridCol w="3219506"/>
                <a:gridCol w="1174514"/>
                <a:gridCol w="1260455"/>
                <a:gridCol w="1260455"/>
                <a:gridCol w="1260455"/>
                <a:gridCol w="1260455"/>
              </a:tblGrid>
              <a:tr h="95284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№</a:t>
                      </a:r>
                      <a:endParaRPr lang="ru-RU" sz="1800" dirty="0"/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Наименование этапа</a:t>
                      </a:r>
                      <a:endParaRPr lang="ru-RU" sz="1800" dirty="0"/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Период</a:t>
                      </a:r>
                      <a:endParaRPr lang="ru-RU" sz="1800" dirty="0"/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Период</a:t>
                      </a:r>
                      <a:endParaRPr lang="ru-RU" sz="1800" dirty="0"/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Период</a:t>
                      </a:r>
                      <a:endParaRPr lang="ru-RU" sz="1800" dirty="0"/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Период</a:t>
                      </a:r>
                      <a:endParaRPr lang="ru-RU" sz="1800" dirty="0"/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Итого</a:t>
                      </a:r>
                      <a:endParaRPr lang="ru-RU" sz="1800" b="1" dirty="0"/>
                    </a:p>
                  </a:txBody>
                  <a:tcPr marL="141220" marR="141220" marT="70610" marB="70610"/>
                </a:tc>
              </a:tr>
              <a:tr h="81894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Наименование этапа 1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Сумма, тыс. руб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Сумма, тыс. руб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Сумма, тыс. руб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Сумма, тыс. руб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Итог</a:t>
                      </a:r>
                      <a:endParaRPr lang="ru-RU" sz="18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</a:tr>
              <a:tr h="81894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Наименование этапа 2</a:t>
                      </a: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Сумма, тыс. руб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Сумма, тыс. руб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Сумма, тыс. руб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Сумма, тыс. руб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Итог</a:t>
                      </a:r>
                      <a:endParaRPr lang="ru-RU" sz="18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</a:tr>
              <a:tr h="81894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Наименование этапа 3</a:t>
                      </a: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Сумма, тыс. руб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Сумма, тыс. руб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Сумма, тыс. руб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Сумма, тыс. руб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Итог</a:t>
                      </a:r>
                      <a:endParaRPr lang="ru-RU" sz="18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</a:tr>
              <a:tr h="81894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4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…</a:t>
                      </a: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Сумма, тыс. руб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Сумма, тыс. руб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Сумма, тыс. руб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Сумма, тыс. руб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Итог</a:t>
                      </a:r>
                      <a:endParaRPr lang="ru-RU" sz="18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</a:tr>
              <a:tr h="818943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ru-RU" sz="18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Итого:</a:t>
                      </a:r>
                      <a:endParaRPr lang="ru-RU" sz="18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05456" marR="105456" marT="52728" marB="52728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Итог</a:t>
                      </a:r>
                    </a:p>
                    <a:p>
                      <a:pPr algn="ctr"/>
                      <a:endParaRPr lang="ru-RU" sz="18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Итог</a:t>
                      </a:r>
                    </a:p>
                    <a:p>
                      <a:pPr algn="ctr"/>
                      <a:endParaRPr lang="ru-RU" sz="18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Итог</a:t>
                      </a:r>
                    </a:p>
                    <a:p>
                      <a:pPr algn="ctr"/>
                      <a:endParaRPr lang="ru-RU" sz="18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Итог</a:t>
                      </a:r>
                    </a:p>
                    <a:p>
                      <a:pPr algn="ctr"/>
                      <a:endParaRPr lang="ru-RU" sz="18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Итог</a:t>
                      </a:r>
                      <a:endParaRPr lang="ru-RU" sz="18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41220" marR="141220" marT="70610" marB="70610"/>
                </a:tc>
              </a:tr>
            </a:tbl>
          </a:graphicData>
        </a:graphic>
      </p:graphicFrame>
      <p:pic>
        <p:nvPicPr>
          <p:cNvPr id="6" name="Рисунок 5" descr="Y:\Егоров\gerb_Mayminskogo_rayon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59387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039" y="398849"/>
            <a:ext cx="9243285" cy="876643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Источники финансирования проекта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249198" y="1195860"/>
            <a:ext cx="9254524" cy="137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44188474"/>
              </p:ext>
            </p:extLst>
          </p:nvPr>
        </p:nvGraphicFramePr>
        <p:xfrm>
          <a:off x="249198" y="1704546"/>
          <a:ext cx="10906894" cy="4575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659"/>
                <a:gridCol w="1882096"/>
                <a:gridCol w="1211877"/>
                <a:gridCol w="1211877"/>
                <a:gridCol w="1211877"/>
                <a:gridCol w="1211877"/>
                <a:gridCol w="1211877"/>
                <a:gridCol w="1211877"/>
                <a:gridCol w="1211877"/>
              </a:tblGrid>
              <a:tr h="39061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этапа проекта</a:t>
                      </a:r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Бюджет проекта, тыс. руб.</a:t>
                      </a:r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Бюджетные источники</a:t>
                      </a:r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Внебюджетные источники</a:t>
                      </a:r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586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Федераль-ный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solidFill>
                            <a:schemeClr val="bg1"/>
                          </a:solidFill>
                        </a:rPr>
                        <a:t>Региональ-ный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Местный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Средства хоз.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субъекта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Заемные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средства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Прочие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8036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Указываются</a:t>
                      </a:r>
                      <a:r>
                        <a:rPr lang="ru-RU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наименования основных блоков работ проекта в соответствии с календарным планом работ</a:t>
                      </a:r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80360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80360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80360"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Итого:</a:t>
                      </a:r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 descr="Y:\Егоров\gerb_Mayminskogo_rayon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3252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039" y="398849"/>
            <a:ext cx="9243285" cy="876643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Формы участия региона в реализации проекта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249198" y="1195860"/>
            <a:ext cx="9254524" cy="137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94087084"/>
              </p:ext>
            </p:extLst>
          </p:nvPr>
        </p:nvGraphicFramePr>
        <p:xfrm>
          <a:off x="584887" y="1489075"/>
          <a:ext cx="8773466" cy="52061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5138"/>
                <a:gridCol w="2089580"/>
                <a:gridCol w="1632916"/>
                <a:gridCol w="1632916"/>
                <a:gridCol w="1632916"/>
              </a:tblGrid>
              <a:tr h="41514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Бюджетное финансирование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57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Форма участия</a:t>
                      </a:r>
                      <a:endParaRPr lang="ru-RU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Размер участия бюджета, тыс. руб.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57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Федеральный</a:t>
                      </a:r>
                      <a:endParaRPr lang="ru-RU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Региональный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Местный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151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Прямое бюджетное финансирование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Указать соответствующую программу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151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Дороги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Указать плановую протяженность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151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Субсидии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Указать соответствующую программу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7573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Итого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552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Программы государственной поддержки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666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Потребность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Финансовые вложения, тыс. руб.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51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Электроэнергия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Указать требуемую мощность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5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Газоснабжение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Указать требуемый объем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5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Водоснабжение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Указать требуемый объем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5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Гарантии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89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Залоги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5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Прочие формы участия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196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Земельный участок: указать адрес расположения земельного участка, указать площадь </a:t>
                      </a:r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земельного 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участка, указать расчетную стоимость (аренды) участка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 descr="Y:\Егоров\gerb_Mayminskogo_rayon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63849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039" y="144849"/>
            <a:ext cx="9243285" cy="876643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Экономическая эффективность проекта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7800" y="924011"/>
            <a:ext cx="9254524" cy="137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677333" y="1210962"/>
            <a:ext cx="10193947" cy="571706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Годовой объем выручки (млн. руб.)*: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Годовой объем прибыли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(млн. руб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.)*: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Рентабельность (%)*: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Принятая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ставка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дисконтирования (%):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Простой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период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окупаемости (лет):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Дисконтированный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период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окупаемости (лет):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Внутренняя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норма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доходности (%):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Рентабельность инвестиций: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Чистая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приведенная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стоимость: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Объем инвестиций в основной капитал в рамках проекта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(млн. руб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.):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Объем инвестиций, осваиваемых на территории области (млн. руб.):</a:t>
            </a:r>
          </a:p>
          <a:p>
            <a:pPr marL="0" indent="0">
              <a:buNone/>
            </a:pPr>
            <a:endParaRPr lang="ru-RU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* После выхода хозяйствующего субъекта на проектную мощность</a:t>
            </a:r>
            <a:endParaRPr lang="ru-RU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Рисунок 6" descr="Y:\Егоров\gerb_Mayminskogo_rayon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3591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039" y="144849"/>
            <a:ext cx="10124734" cy="876643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Показатели социальной эффективности проекта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7800" y="924011"/>
            <a:ext cx="9254524" cy="137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702047" y="1655806"/>
            <a:ext cx="8596668" cy="3591697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Охват населения социальными благами за период реализации проекта (тыс. чел.):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Новые рабочие места (ед.):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Средняя заработная плата (тыс. руб.):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Месячный ФОТ (Млн. руб.):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Годовой ФОТ (Млн. руб.):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Рисунок 6" descr="Y:\Егоров\gerb_Mayminskogo_rayon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43944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195" y="297936"/>
            <a:ext cx="3227400" cy="799069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Номер проекта: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22195" y="942547"/>
            <a:ext cx="8830413" cy="7990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Краткое название проекта: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22193" y="2248931"/>
            <a:ext cx="8830413" cy="7956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Полное название проекта: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40633" y="2780271"/>
            <a:ext cx="9382444" cy="36452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&lt;</a:t>
            </a: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Полное название проекта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&gt;</a:t>
            </a:r>
            <a:endParaRPr lang="ru-RU" sz="4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4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Территория проекта:</a:t>
            </a:r>
          </a:p>
          <a:p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&lt;</a:t>
            </a: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Полное название территории         реализации проекта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&gt;</a:t>
            </a:r>
            <a:endParaRPr lang="ru-RU" sz="4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44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44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44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792662" y="1486243"/>
            <a:ext cx="8830413" cy="7867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&lt;</a:t>
            </a: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Краткое название проекта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&gt;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704738" y="178488"/>
            <a:ext cx="5669922" cy="9185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&lt;</a:t>
            </a: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Номер проек</a:t>
            </a:r>
            <a:r>
              <a:rPr lang="ru-RU" sz="4400" dirty="0">
                <a:solidFill>
                  <a:schemeClr val="accent1">
                    <a:lumMod val="75000"/>
                  </a:schemeClr>
                </a:solidFill>
              </a:rPr>
              <a:t>т</a:t>
            </a: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&gt;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2" name="Рисунок 11" descr="Y:\Егоров\gerb_Mayminskogo_rayon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50565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039" y="144849"/>
            <a:ext cx="10124734" cy="876643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Показатели бюджетной эффективности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7800" y="924011"/>
            <a:ext cx="9254524" cy="137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677334" y="1383957"/>
            <a:ext cx="8596668" cy="4657405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Участие бюджетных источников в проекте (млн. руб.):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Налоги в консолидированный бюджет области (млн. руб.):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Налог с 1 работника в консолидированный бюджет области (тыс. руб.):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Целевая выработка на одного работника: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Срок окупаемости бюджетных инвестиций (лет):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Снижение возможного ущерба (млн. руб.):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Экономия бюджетных средств (млн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. руб.):</a:t>
            </a:r>
          </a:p>
          <a:p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Рисунок 6" descr="Y:\Егоров\gerb_Mayminskogo_rayon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36438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039" y="144849"/>
            <a:ext cx="9243285" cy="876643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Риски проекта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7800" y="924011"/>
            <a:ext cx="9254524" cy="137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18357393"/>
              </p:ext>
            </p:extLst>
          </p:nvPr>
        </p:nvGraphicFramePr>
        <p:xfrm>
          <a:off x="304798" y="1441622"/>
          <a:ext cx="10272585" cy="3628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6197"/>
                <a:gridCol w="3632886"/>
                <a:gridCol w="3723502"/>
              </a:tblGrid>
              <a:tr h="88968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возможного риска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Влияние риска на проект</a:t>
                      </a:r>
                      <a:endParaRPr lang="ru-RU" sz="1200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Перечень мероприятий по минимизации риска</a:t>
                      </a:r>
                      <a:endParaRPr lang="ru-RU" sz="1200" dirty="0"/>
                    </a:p>
                  </a:txBody>
                  <a:tcPr/>
                </a:tc>
              </a:tr>
              <a:tr h="68478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8478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8478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8478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 descr="Y:\Егоров\gerb_Mayminskogo_rayon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4993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039" y="144849"/>
            <a:ext cx="9243285" cy="876643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Взаимосвязь с другими проектами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7800" y="924011"/>
            <a:ext cx="9254524" cy="137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78476838"/>
              </p:ext>
            </p:extLst>
          </p:nvPr>
        </p:nvGraphicFramePr>
        <p:xfrm>
          <a:off x="177800" y="1589903"/>
          <a:ext cx="10626810" cy="3444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529"/>
                <a:gridCol w="2464446"/>
                <a:gridCol w="4609857"/>
                <a:gridCol w="2088978"/>
              </a:tblGrid>
              <a:tr h="99677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Краткое описание взаимосвязи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Статус</a:t>
                      </a:r>
                      <a:r>
                        <a:rPr lang="ru-RU" baseline="0" dirty="0" smtClean="0"/>
                        <a:t> проекта </a:t>
                      </a:r>
                      <a:r>
                        <a:rPr lang="ru-RU" sz="1200" baseline="0" dirty="0" smtClean="0"/>
                        <a:t>(на стадии инициации, на стадии планирования, выполняется, завершен, приостановлен) </a:t>
                      </a:r>
                      <a:endParaRPr lang="ru-RU" sz="1200" dirty="0"/>
                    </a:p>
                  </a:txBody>
                  <a:tcPr/>
                </a:tc>
              </a:tr>
              <a:tr h="78246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8246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8246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 descr="Y:\Егоров\gerb_Mayminskogo_rayon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24922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039" y="144849"/>
            <a:ext cx="9243285" cy="876643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Критерии успеха проекта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7800" y="924011"/>
            <a:ext cx="9254524" cy="137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26293"/>
            <a:ext cx="8596668" cy="4715070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Результаты проекта соответствуют спецификациям и утвержденным параметрам в паспорте проекта (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или установить допустимый процент отклонения)</a:t>
            </a: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Проект и его критические этапы выполнены в утвержденные сроки (или установить допустимый процент отклонения)</a:t>
            </a: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Проект выполнен в пределах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бюджета (или установить допустимый процент отклонения)</a:t>
            </a: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Прочие измеримые критерии</a:t>
            </a:r>
          </a:p>
          <a:p>
            <a:endParaRPr lang="ru-RU" dirty="0"/>
          </a:p>
        </p:txBody>
      </p:sp>
      <p:pic>
        <p:nvPicPr>
          <p:cNvPr id="6" name="Рисунок 5" descr="Y:\Егоров\gerb_Mayminskogo_rayon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35938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3327" y="2809103"/>
            <a:ext cx="8596668" cy="132080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Благодарим за внимание!</a:t>
            </a:r>
            <a:endParaRPr lang="ru-RU" sz="4800" dirty="0"/>
          </a:p>
        </p:txBody>
      </p:sp>
      <p:pic>
        <p:nvPicPr>
          <p:cNvPr id="5" name="Рисунок 4" descr="Y:\Егоров\gerb_Mayminskogo_rayon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926184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334" y="136611"/>
            <a:ext cx="10470519" cy="61303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Анализ проблем, требующих открытия проекта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6335" y="1433384"/>
            <a:ext cx="10163659" cy="5173361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Проанализировать проблемы,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существующие в настоящий момент, которые решаются с помощью реализации данного проекта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77800" y="1178011"/>
            <a:ext cx="9254524" cy="137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177799" y="626077"/>
            <a:ext cx="7585216" cy="74140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Описание ситуации «Как есть»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9" name="Рисунок 8" descr="Y:\Егоров\gerb_Mayminskogo_rayon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15938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799" y="152057"/>
            <a:ext cx="7585216" cy="741405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Введение в предметную область проекта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1319" y="1367482"/>
            <a:ext cx="9998675" cy="523926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Тезисное описание измененных параметров и ситуации в соответствующей области после окончания проекта, желательно дополнительное размещение изображений, графиков, таблиц. Для экономических проектов необходимо обозначить рынок сбыта продукции/услуг.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7800" y="1051011"/>
            <a:ext cx="9254524" cy="137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 txBox="1">
            <a:spLocks/>
          </p:cNvSpPr>
          <p:nvPr/>
        </p:nvSpPr>
        <p:spPr>
          <a:xfrm>
            <a:off x="177799" y="626077"/>
            <a:ext cx="7585216" cy="74140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Описание ситуации «Как будет»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8" name="Рисунок 7" descr="Y:\Егоров\gerb_Mayminskogo_rayon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35375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584" y="271849"/>
            <a:ext cx="3771097" cy="741405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Цель проекта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1319" y="1367482"/>
            <a:ext cx="9998675" cy="523926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Цель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проекта – запланированное желаемое состояние объекта управления, для достижения которого осуществляется проект. Цель проекта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должна соответствовать следующим требованиям: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быть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конкретной;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отражать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ожидаемый социально-экономический полезный эффект от </a:t>
            </a:r>
            <a:r>
              <a:rPr lang="ru-RU">
                <a:solidFill>
                  <a:schemeClr val="accent2">
                    <a:lumMod val="75000"/>
                  </a:schemeClr>
                </a:solidFill>
              </a:rPr>
              <a:t>реализации </a:t>
            </a:r>
            <a:r>
              <a:rPr lang="ru-RU" smtClean="0">
                <a:solidFill>
                  <a:schemeClr val="accent2">
                    <a:lumMod val="75000"/>
                  </a:schemeClr>
                </a:solidFill>
              </a:rPr>
              <a:t>проекта;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иметь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измеримые количественные показатели и сроки достижения;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быть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достижимой в реальных условиях, в которых осуществляется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проект;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полностью находиться в сфере ответственности и влияния исполнителя проекта.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7800" y="1051011"/>
            <a:ext cx="9254524" cy="137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 descr="Y:\Егоров\gerb_Mayminskogo_rayon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8278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584" y="271849"/>
            <a:ext cx="8384286" cy="741405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Основные задачи (этапы) проекта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1319" y="1367482"/>
            <a:ext cx="9998675" cy="5239264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Описать оптимальный путь достижения цели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Привести перечень основных задач, которые нужно решить для достижения цели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7800" y="1051011"/>
            <a:ext cx="9254524" cy="137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 descr="Y:\Егоров\gerb_Mayminskogo_rayon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0889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584" y="271849"/>
            <a:ext cx="8384286" cy="741405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Результаты проекта и требования к ним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1319" y="1367482"/>
            <a:ext cx="9998675" cy="5239264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Описать имущественный или неимущественный результат, который должен быть достигнут по факту достижения цели проекта.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Описать требования к данному результату, требования должны определять качественные и количественные характеристики результата достижения цели.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7800" y="1051011"/>
            <a:ext cx="9254524" cy="137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 descr="Y:\Егоров\gerb_Mayminskogo_rayon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84520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584" y="271849"/>
            <a:ext cx="8384286" cy="741405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Потребители результатов проекта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1319" y="1367482"/>
            <a:ext cx="9998675" cy="5239264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Описать область применения результатов проекта, круг потребителей результатов проекта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7800" y="1051011"/>
            <a:ext cx="9254524" cy="137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 descr="Y:\Егоров\gerb_Mayminskogo_rayon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21534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Прямая соединительная линия 31"/>
          <p:cNvCxnSpPr/>
          <p:nvPr/>
        </p:nvCxnSpPr>
        <p:spPr>
          <a:xfrm>
            <a:off x="5239265" y="1828800"/>
            <a:ext cx="0" cy="774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584" y="271849"/>
            <a:ext cx="8384286" cy="741405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Организационная структура проекта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7800" y="1051011"/>
            <a:ext cx="9254524" cy="137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01004220"/>
              </p:ext>
            </p:extLst>
          </p:nvPr>
        </p:nvGraphicFramePr>
        <p:xfrm>
          <a:off x="120135" y="2191264"/>
          <a:ext cx="10407822" cy="4641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7" name="Группа 16"/>
          <p:cNvGrpSpPr/>
          <p:nvPr/>
        </p:nvGrpSpPr>
        <p:grpSpPr>
          <a:xfrm>
            <a:off x="4610963" y="1400166"/>
            <a:ext cx="1307126" cy="676772"/>
            <a:chOff x="4484991" y="342990"/>
            <a:chExt cx="1307126" cy="676772"/>
          </a:xfrm>
        </p:grpSpPr>
        <p:sp>
          <p:nvSpPr>
            <p:cNvPr id="21" name="Скругленный прямоугольник 20"/>
            <p:cNvSpPr/>
            <p:nvPr/>
          </p:nvSpPr>
          <p:spPr>
            <a:xfrm>
              <a:off x="4484991" y="342990"/>
              <a:ext cx="1307126" cy="67677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Скругленный прямоугольник 4"/>
            <p:cNvSpPr/>
            <p:nvPr/>
          </p:nvSpPr>
          <p:spPr>
            <a:xfrm>
              <a:off x="4518028" y="376027"/>
              <a:ext cx="1241052" cy="6106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9550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/>
                <a:t>Куратор проекта</a:t>
              </a:r>
              <a:endParaRPr lang="ru-RU" sz="1300" kern="1200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4872388" y="1926544"/>
            <a:ext cx="1176413" cy="225590"/>
            <a:chOff x="4746416" y="869368"/>
            <a:chExt cx="1176413" cy="225590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4746416" y="869368"/>
              <a:ext cx="1176413" cy="225590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Скругленный прямоугольник 6"/>
            <p:cNvSpPr/>
            <p:nvPr/>
          </p:nvSpPr>
          <p:spPr>
            <a:xfrm>
              <a:off x="4757428" y="880380"/>
              <a:ext cx="1154389" cy="2035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6985" rIns="27940" bIns="6985" numCol="1" spcCol="1270" anchor="ctr" anchorCtr="0">
              <a:noAutofit/>
            </a:bodyPr>
            <a:lstStyle/>
            <a:p>
              <a:pPr lvl="0" algn="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/>
                <a:t>ФИО, должность</a:t>
              </a:r>
              <a:endParaRPr lang="ru-RU" sz="1100" kern="1200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6732206" y="1400166"/>
            <a:ext cx="1307126" cy="676772"/>
            <a:chOff x="4484991" y="342990"/>
            <a:chExt cx="1307126" cy="676772"/>
          </a:xfrm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4484991" y="342990"/>
              <a:ext cx="1307126" cy="67677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Скругленный прямоугольник 4"/>
            <p:cNvSpPr/>
            <p:nvPr/>
          </p:nvSpPr>
          <p:spPr>
            <a:xfrm>
              <a:off x="4518028" y="376027"/>
              <a:ext cx="1241052" cy="6106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9550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/>
                <a:t>Заказчик проекта</a:t>
              </a:r>
              <a:endParaRPr lang="ru-RU" sz="1300" kern="1200" dirty="0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6993631" y="1926544"/>
            <a:ext cx="1176413" cy="225590"/>
            <a:chOff x="4746416" y="869368"/>
            <a:chExt cx="1176413" cy="225590"/>
          </a:xfrm>
        </p:grpSpPr>
        <p:sp>
          <p:nvSpPr>
            <p:cNvPr id="27" name="Скругленный прямоугольник 26"/>
            <p:cNvSpPr/>
            <p:nvPr/>
          </p:nvSpPr>
          <p:spPr>
            <a:xfrm>
              <a:off x="4746416" y="869368"/>
              <a:ext cx="1176413" cy="225590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Скругленный прямоугольник 6"/>
            <p:cNvSpPr/>
            <p:nvPr/>
          </p:nvSpPr>
          <p:spPr>
            <a:xfrm>
              <a:off x="4757428" y="880380"/>
              <a:ext cx="1154389" cy="2035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6985" rIns="27940" bIns="6985" numCol="1" spcCol="1270" anchor="ctr" anchorCtr="0">
              <a:noAutofit/>
            </a:bodyPr>
            <a:lstStyle/>
            <a:p>
              <a:pPr lvl="0" algn="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/>
                <a:t>ФИО, должность</a:t>
              </a:r>
              <a:endParaRPr lang="ru-RU" sz="1100" kern="1200" dirty="0"/>
            </a:p>
          </p:txBody>
        </p:sp>
      </p:grpSp>
      <p:cxnSp>
        <p:nvCxnSpPr>
          <p:cNvPr id="30" name="Прямая соединительная линия 29"/>
          <p:cNvCxnSpPr>
            <a:stCxn id="21" idx="3"/>
            <a:endCxn id="24" idx="1"/>
          </p:cNvCxnSpPr>
          <p:nvPr/>
        </p:nvCxnSpPr>
        <p:spPr>
          <a:xfrm>
            <a:off x="5918089" y="1738552"/>
            <a:ext cx="814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Рисунок 30" descr="Y:\Егоров\gerb_Mayminskogo_rayona.pn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12216" y="332886"/>
            <a:ext cx="1174984" cy="143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83361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376</TotalTime>
  <Words>1290</Words>
  <Application>Microsoft Office PowerPoint</Application>
  <PresentationFormat>Произвольный</PresentationFormat>
  <Paragraphs>314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Грань</vt:lpstr>
      <vt:lpstr>    Презентация проекта «Название проекта» </vt:lpstr>
      <vt:lpstr>Номер проекта:</vt:lpstr>
      <vt:lpstr>Анализ проблем, требующих открытия проекта</vt:lpstr>
      <vt:lpstr>Введение в предметную область проекта</vt:lpstr>
      <vt:lpstr>Цель проекта</vt:lpstr>
      <vt:lpstr>Основные задачи (этапы) проекта</vt:lpstr>
      <vt:lpstr>Результаты проекта и требования к ним</vt:lpstr>
      <vt:lpstr>Потребители результатов проекта</vt:lpstr>
      <vt:lpstr>Организационная структура проекта</vt:lpstr>
      <vt:lpstr>Функции команды проекта</vt:lpstr>
      <vt:lpstr>Функции команды проекта</vt:lpstr>
      <vt:lpstr>Функции команды проекта</vt:lpstr>
      <vt:lpstr>Основные этапы реализации проекта</vt:lpstr>
      <vt:lpstr>Требуемые ресурсы для реализации проекта</vt:lpstr>
      <vt:lpstr>Потребность в финансировании проекта </vt:lpstr>
      <vt:lpstr>Источники финансирования проекта</vt:lpstr>
      <vt:lpstr>Формы участия региона в реализации проекта</vt:lpstr>
      <vt:lpstr>Экономическая эффективность проекта</vt:lpstr>
      <vt:lpstr>Показатели социальной эффективности проекта</vt:lpstr>
      <vt:lpstr>Показатели бюджетной эффективности</vt:lpstr>
      <vt:lpstr>Риски проекта</vt:lpstr>
      <vt:lpstr>Взаимосвязь с другими проектами</vt:lpstr>
      <vt:lpstr>Критерии успеха проекта</vt:lpstr>
      <vt:lpstr>Благодарим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&lt;Название проекта&gt;</dc:title>
  <dc:creator>User</dc:creator>
  <cp:lastModifiedBy>Anna</cp:lastModifiedBy>
  <cp:revision>38</cp:revision>
  <dcterms:created xsi:type="dcterms:W3CDTF">2016-02-15T04:15:04Z</dcterms:created>
  <dcterms:modified xsi:type="dcterms:W3CDTF">2017-05-16T05:37:57Z</dcterms:modified>
</cp:coreProperties>
</file>