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9" r:id="rId2"/>
    <p:sldId id="278" r:id="rId3"/>
    <p:sldId id="279" r:id="rId4"/>
    <p:sldId id="260" r:id="rId5"/>
    <p:sldId id="261" r:id="rId6"/>
    <p:sldId id="280" r:id="rId7"/>
    <p:sldId id="281" r:id="rId8"/>
  </p:sldIdLst>
  <p:sldSz cx="6858000" cy="9144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>
        <p:scale>
          <a:sx n="80" d="100"/>
          <a:sy n="80" d="100"/>
        </p:scale>
        <p:origin x="-654" y="150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6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385762" y="7133203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285750" y="6471216"/>
            <a:ext cx="6343650" cy="1629833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85750" y="5181600"/>
            <a:ext cx="6343650" cy="12192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AC5B-BAB1-4C10-98EA-9811230DD286}" type="datetimeFigureOut">
              <a:rPr lang="ru-RU" smtClean="0"/>
              <a:pPr/>
              <a:t>02.05.2020</a:t>
            </a:fld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6172200" y="8631936"/>
            <a:ext cx="569214" cy="329184"/>
          </a:xfrm>
        </p:spPr>
        <p:txBody>
          <a:bodyPr/>
          <a:lstStyle/>
          <a:p>
            <a:fld id="{6C162B4E-DB75-445D-9666-C8C669C1346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AC5B-BAB1-4C10-98EA-9811230DD286}" type="datetimeFigureOut">
              <a:rPr lang="ru-RU" smtClean="0"/>
              <a:pPr/>
              <a:t>02.05.2020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2B4E-DB75-445D-9666-C8C669C1346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143500" y="732369"/>
            <a:ext cx="1371600" cy="780203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732369"/>
            <a:ext cx="4686300" cy="780203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AC5B-BAB1-4C10-98EA-9811230DD286}" type="datetimeFigureOut">
              <a:rPr lang="ru-RU" smtClean="0"/>
              <a:pPr/>
              <a:t>02.05.2020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2B4E-DB75-445D-9666-C8C669C1346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AC5B-BAB1-4C10-98EA-9811230DD286}" type="datetimeFigureOut">
              <a:rPr lang="ru-RU" smtClean="0"/>
              <a:pPr/>
              <a:t>02.05.2020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2686050" y="101601"/>
            <a:ext cx="2171700" cy="38523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6172200" y="8631936"/>
            <a:ext cx="569214" cy="329184"/>
          </a:xfrm>
        </p:spPr>
        <p:txBody>
          <a:bodyPr/>
          <a:lstStyle/>
          <a:p>
            <a:fld id="{6C162B4E-DB75-445D-9666-C8C669C1346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385762" y="4593203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285750" y="2235200"/>
            <a:ext cx="6343650" cy="16256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AC5B-BAB1-4C10-98EA-9811230DD286}" type="datetimeFigureOut">
              <a:rPr lang="ru-RU" smtClean="0"/>
              <a:pPr/>
              <a:t>02.05.2020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2B4E-DB75-445D-9666-C8C669C1346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35356" y="3929447"/>
            <a:ext cx="6515100" cy="1579767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226314" y="609600"/>
            <a:ext cx="6515100" cy="1121664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228600" y="2133600"/>
            <a:ext cx="3143250" cy="629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3486150" y="2133600"/>
            <a:ext cx="3257550" cy="629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AC5B-BAB1-4C10-98EA-9811230DD286}" type="datetimeFigureOut">
              <a:rPr lang="ru-RU" smtClean="0"/>
              <a:pPr/>
              <a:t>02.05.2020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2B4E-DB75-445D-9666-C8C669C1346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228600" y="7213600"/>
            <a:ext cx="6457950" cy="1176867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11083" y="889000"/>
            <a:ext cx="3217917" cy="853016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3483769" y="889000"/>
            <a:ext cx="3219181" cy="853016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11083" y="1754717"/>
            <a:ext cx="3217917" cy="52556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3486548" y="1754717"/>
            <a:ext cx="3216402" cy="52556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AC5B-BAB1-4C10-98EA-9811230DD286}" type="datetimeFigureOut">
              <a:rPr lang="ru-RU" smtClean="0"/>
              <a:pPr/>
              <a:t>02.05.2020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172200" y="8636000"/>
            <a:ext cx="571500" cy="329184"/>
          </a:xfrm>
        </p:spPr>
        <p:txBody>
          <a:bodyPr/>
          <a:lstStyle/>
          <a:p>
            <a:fld id="{6C162B4E-DB75-445D-9666-C8C669C1346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385762" y="8026401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226314" y="609600"/>
            <a:ext cx="6515100" cy="1121664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AC5B-BAB1-4C10-98EA-9811230DD286}" type="datetimeFigureOut">
              <a:rPr lang="ru-RU" smtClean="0"/>
              <a:pPr/>
              <a:t>02.05.2020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2B4E-DB75-445D-9666-C8C669C1346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AC5B-BAB1-4C10-98EA-9811230DD286}" type="datetimeFigureOut">
              <a:rPr lang="ru-RU" smtClean="0"/>
              <a:pPr/>
              <a:t>02.05.2020</a:t>
            </a:fld>
            <a:endParaRPr lang="ru-RU" dirty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2B4E-DB75-445D-9666-C8C669C1346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385762" y="7798823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342900" y="7315200"/>
            <a:ext cx="6343650" cy="694267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342900" y="812800"/>
            <a:ext cx="2256235" cy="64008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2681287" y="812800"/>
            <a:ext cx="4005263" cy="6400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AC5B-BAB1-4C10-98EA-9811230DD286}" type="datetimeFigureOut">
              <a:rPr lang="ru-RU" smtClean="0"/>
              <a:pPr/>
              <a:t>02.05.2020</a:t>
            </a:fld>
            <a:endParaRPr lang="ru-RU" dirty="0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2B4E-DB75-445D-9666-C8C669C1346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2628900" y="822179"/>
            <a:ext cx="3771900" cy="48768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AC5B-BAB1-4C10-98EA-9811230DD286}" type="datetimeFigureOut">
              <a:rPr lang="ru-RU" smtClean="0"/>
              <a:pPr/>
              <a:t>02.05.2020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2B4E-DB75-445D-9666-C8C669C1346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285750" y="6658347"/>
            <a:ext cx="4400550" cy="696384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285750" y="7377624"/>
            <a:ext cx="4400550" cy="1024467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385762" y="1401198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228600" y="2072217"/>
            <a:ext cx="6515100" cy="6034617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4857750" y="101601"/>
            <a:ext cx="1885950" cy="38523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C29AC5B-BAB1-4C10-98EA-9811230DD286}" type="datetimeFigureOut">
              <a:rPr lang="ru-RU" smtClean="0"/>
              <a:pPr/>
              <a:t>02.05.2020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2343150" y="101601"/>
            <a:ext cx="2514600" cy="385233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6172200" y="8636001"/>
            <a:ext cx="571500" cy="325967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C162B4E-DB75-445D-9666-C8C669C1346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228600" y="609600"/>
            <a:ext cx="6515100" cy="1117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385762" y="1401198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385762" y="1410649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jpe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jpeg"/><Relationship Id="rId5" Type="http://schemas.openxmlformats.org/officeDocument/2006/relationships/image" Target="../media/image5.pn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jpe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314" y="0"/>
            <a:ext cx="6515100" cy="928662"/>
          </a:xfrm>
          <a:effectLst/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1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Бессмертный</a:t>
            </a:r>
            <a:r>
              <a:rPr lang="ru-RU" sz="1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полк </a:t>
            </a:r>
            <a:br>
              <a:rPr lang="ru-RU" sz="1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Нашей школы</a:t>
            </a:r>
            <a:endParaRPr lang="ru-RU" sz="18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999525093dea52e6e9d45a5716093b41.jpg"/>
          <p:cNvPicPr>
            <a:picLocks noGrp="1" noChangeAspect="1"/>
          </p:cNvPicPr>
          <p:nvPr>
            <p:ph sz="half" idx="1"/>
          </p:nvPr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0" y="0"/>
            <a:ext cx="1500174" cy="1529427"/>
          </a:xfrm>
        </p:spPr>
      </p:pic>
      <p:pic>
        <p:nvPicPr>
          <p:cNvPr id="6" name="Рисунок 5" descr="Эмблема 4 1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0702" y="0"/>
            <a:ext cx="1357298" cy="1428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9mai-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1" y="7622666"/>
            <a:ext cx="3571875" cy="1521333"/>
          </a:xfrm>
          <a:prstGeom prst="rect">
            <a:avLst/>
          </a:prstGeom>
          <a:noFill/>
        </p:spPr>
      </p:pic>
      <p:pic>
        <p:nvPicPr>
          <p:cNvPr id="8" name="Picture 2" descr="C:\Users\User\Desktop\75-pobedy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22" y="7325170"/>
            <a:ext cx="2071677" cy="1818829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3429000" y="2977494"/>
            <a:ext cx="7263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Фото 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>
          <a:xfrm>
            <a:off x="1071546" y="6143636"/>
            <a:ext cx="5214974" cy="150334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Аристов </a:t>
            </a:r>
          </a:p>
          <a:p>
            <a:pPr algn="ctr">
              <a:buNone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Василий Федорович</a:t>
            </a:r>
            <a:b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(прадед Валерии </a:t>
            </a:r>
            <a:r>
              <a:rPr lang="ru-RU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Гридилевой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>
              <a:buNone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 класс)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Объект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43116" y="1643042"/>
            <a:ext cx="2814585" cy="43772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314" y="0"/>
            <a:ext cx="6515100" cy="928662"/>
          </a:xfrm>
          <a:effectLst/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1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Бессмертный</a:t>
            </a:r>
            <a:r>
              <a:rPr lang="ru-RU" sz="1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полк </a:t>
            </a:r>
            <a:br>
              <a:rPr lang="ru-RU" sz="1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Нашей школы</a:t>
            </a:r>
            <a:endParaRPr lang="ru-RU" sz="18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999525093dea52e6e9d45a5716093b41.jpg"/>
          <p:cNvPicPr>
            <a:picLocks noGrp="1" noChangeAspect="1"/>
          </p:cNvPicPr>
          <p:nvPr>
            <p:ph sz="half" idx="1"/>
          </p:nvPr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0" y="0"/>
            <a:ext cx="1214422" cy="1238103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714356" y="4500562"/>
            <a:ext cx="5572164" cy="2857520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900" dirty="0">
              <a:solidFill>
                <a:schemeClr val="tx1"/>
              </a:solidFill>
            </a:endParaRPr>
          </a:p>
        </p:txBody>
      </p:sp>
      <p:pic>
        <p:nvPicPr>
          <p:cNvPr id="6" name="Рисунок 5" descr="Эмблема 4 1"/>
          <p:cNvPicPr/>
          <p:nvPr/>
        </p:nvPicPr>
        <p:blipFill>
          <a:blip r:embed="rId3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43578" y="0"/>
            <a:ext cx="1214422" cy="1357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9mai-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0" y="6929454"/>
            <a:ext cx="4074971" cy="2214546"/>
          </a:xfrm>
          <a:prstGeom prst="rect">
            <a:avLst/>
          </a:prstGeom>
          <a:noFill/>
        </p:spPr>
      </p:pic>
      <p:pic>
        <p:nvPicPr>
          <p:cNvPr id="9" name="Picture 2" descr="C:\Users\User\Desktop\75-pobedy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22" y="7325170"/>
            <a:ext cx="2071677" cy="1818829"/>
          </a:xfrm>
          <a:prstGeom prst="rect">
            <a:avLst/>
          </a:prstGeom>
          <a:noFill/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389579"/>
            <a:ext cx="6858000" cy="49179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>
          <a:xfrm>
            <a:off x="571480" y="3214678"/>
            <a:ext cx="5857916" cy="3782368"/>
          </a:xfrm>
        </p:spPr>
        <p:txBody>
          <a:bodyPr>
            <a:noAutofit/>
          </a:bodyPr>
          <a:lstStyle/>
          <a:p>
            <a:pPr algn="ctr" fontAlgn="base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 своём защитнике я знаю, к сожалению, не так много. </a:t>
            </a:r>
          </a:p>
          <a:p>
            <a:pPr algn="ctr" fontAlgn="base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Знаю, что он служил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под Калининградом и имел боевую награду.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base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Артиллерист. Был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награжден знаками отличника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артиллерии</a:t>
            </a:r>
          </a:p>
          <a:p>
            <a:pPr algn="ctr" fontAlgn="base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Но к сожалению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она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утрачена.</a:t>
            </a:r>
          </a:p>
          <a:p>
            <a:pPr algn="ctr" fontAlgn="base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Так же  есть его фронтовые записи. Они хранятся в Челябинске, у моего двоюродного дедушки.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algn="ctr" fontAlgn="base"/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Содержимое 4" descr="999525093dea52e6e9d45a5716093b41.jpg"/>
          <p:cNvPicPr>
            <a:picLocks noChangeAspect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0" y="0"/>
            <a:ext cx="1611616" cy="1643042"/>
          </a:xfrm>
          <a:prstGeom prst="rect">
            <a:avLst/>
          </a:prstGeom>
        </p:spPr>
      </p:pic>
      <p:pic>
        <p:nvPicPr>
          <p:cNvPr id="8" name="Рисунок 7" descr="Эмблема 4 1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29264" y="0"/>
            <a:ext cx="1428736" cy="1428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1285860" y="285720"/>
            <a:ext cx="464347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Бессмертный</a:t>
            </a:r>
            <a:r>
              <a:rPr lang="ru-RU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полк </a:t>
            </a:r>
            <a:br>
              <a:rPr lang="ru-RU" sz="2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Нашей школы</a:t>
            </a:r>
            <a:endParaRPr lang="ru-RU" sz="2000" dirty="0"/>
          </a:p>
        </p:txBody>
      </p:sp>
      <p:pic>
        <p:nvPicPr>
          <p:cNvPr id="11" name="Picture 2" descr="C:\Users\User\Desktop\75-pobedy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4950" y="7701484"/>
            <a:ext cx="1643049" cy="1442515"/>
          </a:xfrm>
          <a:prstGeom prst="rect">
            <a:avLst/>
          </a:prstGeom>
          <a:noFill/>
        </p:spPr>
      </p:pic>
      <p:pic>
        <p:nvPicPr>
          <p:cNvPr id="12" name="Picture 4" descr="9mai-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0" y="7126505"/>
            <a:ext cx="3714752" cy="2017495"/>
          </a:xfrm>
          <a:prstGeom prst="rect">
            <a:avLst/>
          </a:prstGeom>
          <a:noFill/>
        </p:spPr>
      </p:pic>
      <p:sp>
        <p:nvSpPr>
          <p:cNvPr id="13" name="Содержимое 12"/>
          <p:cNvSpPr>
            <a:spLocks noGrp="1"/>
          </p:cNvSpPr>
          <p:nvPr>
            <p:ph sz="half" idx="1"/>
          </p:nvPr>
        </p:nvSpPr>
        <p:spPr>
          <a:xfrm>
            <a:off x="188640" y="2123728"/>
            <a:ext cx="3143250" cy="2880320"/>
          </a:xfrm>
        </p:spPr>
        <p:txBody>
          <a:bodyPr/>
          <a:lstStyle/>
          <a:p>
            <a:r>
              <a:rPr lang="ru-RU" dirty="0" smtClean="0"/>
              <a:t>6.10.1925 года рождения.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314" y="214282"/>
            <a:ext cx="6515100" cy="1000132"/>
          </a:xfrm>
        </p:spPr>
        <p:txBody>
          <a:bodyPr>
            <a:normAutofit/>
          </a:bodyPr>
          <a:lstStyle/>
          <a:p>
            <a:pPr algn="ctr"/>
            <a:r>
              <a:rPr lang="ru-RU" sz="1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Бессмертный</a:t>
            </a:r>
            <a:r>
              <a:rPr lang="ru-RU" sz="1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полк </a:t>
            </a:r>
            <a:br>
              <a:rPr lang="ru-RU" sz="1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Нашей школы</a:t>
            </a:r>
            <a:endParaRPr lang="ru-RU" sz="18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04664" y="1691680"/>
            <a:ext cx="6000792" cy="336073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Моим родственникам повезло встретить его с фронта живым. 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Мой прадедушка не любил говорить о войне, когда его спрашивали и вспоминал о ней со слезами на глазах.</a:t>
            </a:r>
          </a:p>
          <a:p>
            <a:pPr algn="ctr">
              <a:buNone/>
            </a:pP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999525093dea52e6e9d45a5716093b41.jpg"/>
          <p:cNvPicPr>
            <a:picLocks noGrp="1" noChangeAspect="1"/>
          </p:cNvPicPr>
          <p:nvPr>
            <p:ph sz="half" idx="1"/>
          </p:nvPr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0" y="0"/>
            <a:ext cx="1500174" cy="1529427"/>
          </a:xfrm>
        </p:spPr>
      </p:pic>
      <p:pic>
        <p:nvPicPr>
          <p:cNvPr id="6" name="Рисунок 5" descr="Эмблема 4 1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72140" y="0"/>
            <a:ext cx="1285860" cy="1357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9mai-3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0" y="7436890"/>
            <a:ext cx="3143250" cy="1707110"/>
          </a:xfrm>
          <a:prstGeom prst="rect">
            <a:avLst/>
          </a:prstGeom>
          <a:noFill/>
        </p:spPr>
      </p:pic>
      <p:pic>
        <p:nvPicPr>
          <p:cNvPr id="10" name="Picture 2" descr="C:\Users\User\Desktop\75-pobedy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29198" y="7450608"/>
            <a:ext cx="1928801" cy="16933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85728" y="1769980"/>
            <a:ext cx="6215106" cy="4026155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Мне повезло увидеть его своими глазами. Пять лет назад состоялась наша с ним встреча. И я была этому очень рада.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 очень горжусь своим прадедом и ценю его заслуги перед Родиной.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Эмблема 4 1"/>
          <p:cNvPicPr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29264" y="0"/>
            <a:ext cx="1428736" cy="1428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4" descr="999525093dea52e6e9d45a5716093b41.jpg"/>
          <p:cNvPicPr>
            <a:picLocks noChangeAspect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0" y="0"/>
            <a:ext cx="1500174" cy="1529427"/>
          </a:xfrm>
          <a:prstGeom prst="rect">
            <a:avLst/>
          </a:prstGeom>
        </p:spPr>
      </p:pic>
      <p:pic>
        <p:nvPicPr>
          <p:cNvPr id="7" name="Picture 4" descr="9mai-3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0" y="7436890"/>
            <a:ext cx="3143250" cy="1707110"/>
          </a:xfrm>
          <a:prstGeom prst="rect">
            <a:avLst/>
          </a:prstGeom>
          <a:noFill/>
        </p:spPr>
      </p:pic>
      <p:pic>
        <p:nvPicPr>
          <p:cNvPr id="8" name="Picture 2" descr="C:\Users\User\Desktop\75-pobedy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57826" y="7826922"/>
            <a:ext cx="1500174" cy="1317078"/>
          </a:xfrm>
          <a:prstGeom prst="rect">
            <a:avLst/>
          </a:prstGeom>
          <a:noFill/>
        </p:spPr>
      </p:pic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226314" y="214282"/>
            <a:ext cx="6515100" cy="1000132"/>
          </a:xfrm>
        </p:spPr>
        <p:txBody>
          <a:bodyPr>
            <a:normAutofit/>
          </a:bodyPr>
          <a:lstStyle/>
          <a:p>
            <a:pPr algn="ctr"/>
            <a:r>
              <a:rPr lang="ru-RU" sz="1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Бессмертный</a:t>
            </a:r>
            <a:r>
              <a:rPr lang="ru-RU" sz="1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полк </a:t>
            </a:r>
            <a:br>
              <a:rPr lang="ru-RU" sz="1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Нашей школы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1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40968" y="1428728"/>
            <a:ext cx="3717032" cy="5832054"/>
          </a:xfrm>
        </p:spPr>
      </p:pic>
      <p:pic>
        <p:nvPicPr>
          <p:cNvPr id="5" name="Рисунок 4" descr="Эмблема 4 1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29264" y="0"/>
            <a:ext cx="1428736" cy="1428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4" descr="999525093dea52e6e9d45a5716093b41.jpg"/>
          <p:cNvPicPr>
            <a:picLocks noChangeAspect="1"/>
          </p:cNvPicPr>
          <p:nvPr/>
        </p:nvPicPr>
        <p:blipFill>
          <a:blip r:embed="rId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0" y="0"/>
            <a:ext cx="1500174" cy="1529427"/>
          </a:xfrm>
          <a:prstGeom prst="rect">
            <a:avLst/>
          </a:prstGeom>
        </p:spPr>
      </p:pic>
      <p:pic>
        <p:nvPicPr>
          <p:cNvPr id="7" name="Picture 4" descr="9mai-3"/>
          <p:cNvPicPr>
            <a:picLocks noGrp="1" noChangeAspect="1" noChangeArrowheads="1"/>
          </p:cNvPicPr>
          <p:nvPr>
            <p:ph sz="half" idx="1"/>
          </p:nvPr>
        </p:nvPicPr>
        <p:blipFill>
          <a:blip r:embed="rId5"/>
          <a:srcRect/>
          <a:stretch>
            <a:fillRect/>
          </a:stretch>
        </p:blipFill>
        <p:spPr>
          <a:xfrm>
            <a:off x="0" y="7436890"/>
            <a:ext cx="3143250" cy="1707110"/>
          </a:xfrm>
          <a:prstGeom prst="rect">
            <a:avLst/>
          </a:prstGeom>
          <a:noFill/>
        </p:spPr>
      </p:pic>
      <p:pic>
        <p:nvPicPr>
          <p:cNvPr id="8" name="Picture 2" descr="C:\Users\User\Desktop\75-pobedy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57826" y="7826922"/>
            <a:ext cx="1500174" cy="1317078"/>
          </a:xfrm>
          <a:prstGeom prst="rect">
            <a:avLst/>
          </a:prstGeom>
          <a:noFill/>
        </p:spPr>
      </p:pic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226314" y="214282"/>
            <a:ext cx="6515100" cy="1000132"/>
          </a:xfrm>
        </p:spPr>
        <p:txBody>
          <a:bodyPr>
            <a:normAutofit/>
          </a:bodyPr>
          <a:lstStyle/>
          <a:p>
            <a:pPr algn="ctr"/>
            <a:r>
              <a:rPr lang="ru-RU" sz="1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Бессмертный</a:t>
            </a:r>
            <a:r>
              <a:rPr lang="ru-RU" sz="1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полк </a:t>
            </a:r>
            <a:br>
              <a:rPr lang="ru-RU" sz="1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Нашей школы</a:t>
            </a:r>
            <a:endParaRPr lang="ru-RU" sz="18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1691680"/>
            <a:ext cx="31409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фотографии мой троюродный младший брат, который рассказывал историю своего прадеда на школьном мероприятии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0" y="1691680"/>
            <a:ext cx="6858000" cy="540060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 сожалению мой прадед скончался в 09.10. 2015. 6.10.2015 года ему исполнилось 90 лет. 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Он прожил очень долгую жизнь с далеко не легкой судьбой. Он пошел на фронт, чтобы защитить свою страну. И у него это получилось. 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я ему очень благодарна за это. 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Мы всей семьей гордимся своим героем и ценим его !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Эмблема 4 1"/>
          <p:cNvPicPr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29264" y="0"/>
            <a:ext cx="1428736" cy="1428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4" descr="999525093dea52e6e9d45a5716093b41.jpg"/>
          <p:cNvPicPr>
            <a:picLocks noChangeAspect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0" y="0"/>
            <a:ext cx="1500174" cy="1529427"/>
          </a:xfrm>
          <a:prstGeom prst="rect">
            <a:avLst/>
          </a:prstGeom>
        </p:spPr>
      </p:pic>
      <p:pic>
        <p:nvPicPr>
          <p:cNvPr id="7" name="Picture 4" descr="9mai-3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0" y="7204102"/>
            <a:ext cx="3571876" cy="1939898"/>
          </a:xfrm>
          <a:prstGeom prst="rect">
            <a:avLst/>
          </a:prstGeom>
          <a:noFill/>
        </p:spPr>
      </p:pic>
      <p:pic>
        <p:nvPicPr>
          <p:cNvPr id="8" name="Picture 2" descr="C:\Users\User\Desktop\75-pobedy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36" y="7513327"/>
            <a:ext cx="1857364" cy="1630673"/>
          </a:xfrm>
          <a:prstGeom prst="rect">
            <a:avLst/>
          </a:prstGeom>
          <a:noFill/>
        </p:spPr>
      </p:pic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226314" y="214282"/>
            <a:ext cx="6515100" cy="1000132"/>
          </a:xfrm>
        </p:spPr>
        <p:txBody>
          <a:bodyPr>
            <a:normAutofit/>
          </a:bodyPr>
          <a:lstStyle/>
          <a:p>
            <a:pPr algn="ctr"/>
            <a:r>
              <a:rPr lang="ru-RU" sz="1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Бессмертный</a:t>
            </a:r>
            <a:r>
              <a:rPr lang="ru-RU" sz="1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полк </a:t>
            </a:r>
            <a:br>
              <a:rPr lang="ru-RU" sz="1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Нашей школы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321</TotalTime>
  <Words>195</Words>
  <Application>Microsoft Office PowerPoint</Application>
  <PresentationFormat>Экран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 Бессмертный полк  Нашей школы</vt:lpstr>
      <vt:lpstr> Бессмертный полк  Нашей школы</vt:lpstr>
      <vt:lpstr>Слайд 3</vt:lpstr>
      <vt:lpstr>Бессмертный полк  Нашей школы</vt:lpstr>
      <vt:lpstr>Бессмертный полк  Нашей школы</vt:lpstr>
      <vt:lpstr>Бессмертный полк  Нашей школы</vt:lpstr>
      <vt:lpstr>Бессмертный полк  Нашей школы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Бессмертный полк</dc:title>
  <dc:creator>красавчик</dc:creator>
  <cp:lastModifiedBy>Светлана</cp:lastModifiedBy>
  <cp:revision>50</cp:revision>
  <dcterms:created xsi:type="dcterms:W3CDTF">2016-05-03T09:51:48Z</dcterms:created>
  <dcterms:modified xsi:type="dcterms:W3CDTF">2020-05-02T02:34:24Z</dcterms:modified>
</cp:coreProperties>
</file>