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8" r:id="rId3"/>
    <p:sldId id="282" r:id="rId4"/>
    <p:sldId id="279" r:id="rId5"/>
    <p:sldId id="260" r:id="rId6"/>
    <p:sldId id="283" r:id="rId7"/>
    <p:sldId id="261" r:id="rId8"/>
    <p:sldId id="284" r:id="rId9"/>
    <p:sldId id="280" r:id="rId10"/>
    <p:sldId id="281" r:id="rId11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714356" y="1979712"/>
            <a:ext cx="5886468" cy="51672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ВОЕННОГО ВРЕМЕНИ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- дети военного времени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Взрослели быстрей своих лет.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детство, войной опаленное,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Прошло среди горя и бед.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Познали и голод, и холод,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тяжкий физический труд.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партой сидели мы тихо,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вот на работе, уж тут...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42" y="4786314"/>
            <a:ext cx="5857916" cy="3003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204102"/>
            <a:ext cx="3571876" cy="1939898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6" y="7513327"/>
            <a:ext cx="1857364" cy="1630673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0688" y="1691680"/>
            <a:ext cx="56886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Война- это самое страшное слово. </a:t>
            </a:r>
          </a:p>
          <a:p>
            <a:r>
              <a:rPr lang="ru-RU" dirty="0" smtClean="0"/>
              <a:t>От него стынет сердце и у участников, которых осталось не так много, да и просто у людей, которые помнят, любят и чтят людей, погибших ради нашей с вами жизни. К сожалению, мы последнее поколение, которое увидело ветеранов. Это очень грустно, ведь эти люди настоящие герои нашей страны. Они воевали до последнего, они пересиливали страх и боль, и все это ради нас с вами, ради своей Родины, ради великой Росси. Я считаю, что мы просто не имеем права забывать о войне и о ветеранах. Это были самые страшные годы, но мы преодолели все, потому что Россия не боится ничего, даже войны.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4422" cy="12381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56" y="4500562"/>
            <a:ext cx="5572164" cy="2857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0648" y="1331640"/>
            <a:ext cx="64087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Ковалёва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       Анна Петровна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(Прабабушка Анастасии Зинченко,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6-В класс)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Shape 3"/>
          <p:cNvPicPr/>
          <p:nvPr/>
        </p:nvPicPr>
        <p:blipFill>
          <a:blip r:embed="rId6" cstate="print"/>
          <a:stretch/>
        </p:blipFill>
        <p:spPr>
          <a:xfrm>
            <a:off x="2000240" y="1643042"/>
            <a:ext cx="325883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8" y="2133600"/>
            <a:ext cx="5715040" cy="501016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80" y="1714480"/>
            <a:ext cx="5786478" cy="550072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Родилась 1 апреля 1939 года в селе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Касыб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Соликамского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Пермской области.. Отец умер, когда ей было 2 года. Мать, работая в колхозе, не могла свести концы с концами.  Анне хотелось получить среднее образование, но из-за отсутствия денежных средств для оплаты за обучение в школе смогла окончить лишь 7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1956 году окончила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медучилище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Проработала 6 лет медсестрой в г. Александровске.</a:t>
            </a:r>
          </a:p>
          <a:p>
            <a:endParaRPr lang="ru-RU" dirty="0"/>
          </a:p>
        </p:txBody>
      </p:sp>
      <p:pic>
        <p:nvPicPr>
          <p:cNvPr id="5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43050" cy="1675089"/>
          </a:xfrm>
          <a:prstGeom prst="rect">
            <a:avLst/>
          </a:prstGeom>
        </p:spPr>
      </p:pic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93914" y="4218039"/>
            <a:ext cx="6372357" cy="4017913"/>
          </a:xfrm>
        </p:spPr>
        <p:txBody>
          <a:bodyPr>
            <a:noAutofit/>
          </a:bodyPr>
          <a:lstStyle/>
          <a:p>
            <a:pPr algn="ctr" fontAlgn="base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8590" y="4286248"/>
            <a:ext cx="6529410" cy="3432172"/>
          </a:xfrm>
        </p:spPr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11616" cy="1643042"/>
          </a:xfrm>
          <a:prstGeom prst="rect">
            <a:avLst/>
          </a:prstGeom>
        </p:spPr>
      </p:pic>
      <p:pic>
        <p:nvPicPr>
          <p:cNvPr id="8" name="Рисунок 7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60" y="285720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2000" dirty="0"/>
          </a:p>
        </p:txBody>
      </p:sp>
      <p:pic>
        <p:nvPicPr>
          <p:cNvPr id="11" name="Picture 2" descr="C:\Users\User\Desktop\75-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50" y="7701484"/>
            <a:ext cx="1643049" cy="1442515"/>
          </a:xfrm>
          <a:prstGeom prst="rect">
            <a:avLst/>
          </a:prstGeom>
          <a:noFill/>
        </p:spPr>
      </p:pic>
      <p:pic>
        <p:nvPicPr>
          <p:cNvPr id="12" name="Picture 4" descr="9mai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0" y="7126505"/>
            <a:ext cx="3714752" cy="2017495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17240" y="1691680"/>
            <a:ext cx="6440760" cy="5832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объявлению они прибыли в Алтайский край, где срочно требовались на работу медсестры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Анна Петровна с семьёй прибыла в село Алтайское. В больнице она проработала 26 лет.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Родила и воспитала двух дочерей. Имеет четырёх  внуков и восемь правнуков .    Живет в с.Алтайское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0648" y="5857884"/>
            <a:ext cx="6000792" cy="1714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Филатов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  Егорович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(Прадед Анастасии Зинченко,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6-В класс)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             </a:t>
            </a: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    </a:t>
            </a:r>
            <a:endParaRPr lang="ru-RU" sz="2000" dirty="0" smtClean="0"/>
          </a:p>
          <a:p>
            <a:pPr algn="ctr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40" y="0"/>
            <a:ext cx="1285860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10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8" y="7450608"/>
            <a:ext cx="1928801" cy="1693391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esktop\дед максим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40" y="1714480"/>
            <a:ext cx="3286148" cy="3825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40" y="0"/>
            <a:ext cx="1285860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1500174" cy="1529427"/>
          </a:xfrm>
          <a:prstGeom prst="rect">
            <a:avLst/>
          </a:prstGeom>
        </p:spPr>
      </p:pic>
      <p:pic>
        <p:nvPicPr>
          <p:cNvPr id="8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6236" y="7701742"/>
            <a:ext cx="1641764" cy="144225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00108" y="1785918"/>
            <a:ext cx="4714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1939 году призвался на военную службу. И до 1945 года воевал на фронте.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начала войны был в танкистом на самоходке. В ходе военного наступления  был сильного ранения в ногу, и его подобрала другая военная часть.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его родной части его посчитали убитым и домой была отправлена похоронка. Награжден Орден отечественной войны 1 степени.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выздоровления воевал в артиллерии.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42" y="5643570"/>
            <a:ext cx="5857916" cy="2146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Зинченко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Дмитриевич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Прадед Анастасии Зинченко,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6-В класс)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26" y="7826922"/>
            <a:ext cx="1500174" cy="131707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pic>
        <p:nvPicPr>
          <p:cNvPr id="2050" name="Picture 2" descr="C:\Users\Пользователь\Desktop\зинченко п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64" y="1643042"/>
            <a:ext cx="349695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553" y="7826433"/>
            <a:ext cx="1500447" cy="131756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00174" y="2214546"/>
            <a:ext cx="46434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Добровольцем ушел на фронт приписав себе год. Был лейтенантом разведки. После ранения в Польше ,был пулеметчиком. Награжден: медаль за отвагу, два Ордена Славы, Ордена Отечественной войны второй и третьей степени.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52736" y="1115616"/>
            <a:ext cx="5305222" cy="6674242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ПОБЕДИВШМ В ВОИНЕ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Отгремели военные грозы,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Враг повержен Вами, разбит.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солдат победителей роза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Цветом алым в петлицах горит.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известна цена победы,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Помним павших в боях солдат.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каждого помнят беды,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гибли отец или брат!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желаем Вам всем здоровья.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Счастья полного, но помнить о зле.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Люди чтоб не платили кровью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свой мир и покой на земле.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Вам, солдаты Победы, Слава!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Ветеранам труда Салют!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Павшим воинам вечная память!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 гимн Вам во славу поют.</a:t>
            </a:r>
          </a:p>
          <a:p>
            <a:endParaRPr lang="ru-RU" dirty="0"/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26" y="7826922"/>
            <a:ext cx="1500174" cy="131707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536</TotalTime>
  <Words>352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Бессмертный полк  Нашей школы</vt:lpstr>
      <vt:lpstr> Бессмертный полк  Нашей школы</vt:lpstr>
      <vt:lpstr>Слайд 3</vt:lpstr>
      <vt:lpstr>Слайд 4</vt:lpstr>
      <vt:lpstr>Бессмертный полк  Нашей школы</vt:lpstr>
      <vt:lpstr>Слайд 6</vt:lpstr>
      <vt:lpstr>Бессмертный полк  Нашей школы</vt:lpstr>
      <vt:lpstr>Слайд 8</vt:lpstr>
      <vt:lpstr>Бессмертный полк  Нашей школы</vt:lpstr>
      <vt:lpstr>Бессмертный полк  Нашей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User</cp:lastModifiedBy>
  <cp:revision>63</cp:revision>
  <dcterms:created xsi:type="dcterms:W3CDTF">2016-05-03T09:51:48Z</dcterms:created>
  <dcterms:modified xsi:type="dcterms:W3CDTF">2020-04-25T12:40:01Z</dcterms:modified>
</cp:coreProperties>
</file>