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78" r:id="rId3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924" y="109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29AC5B-BAB1-4C10-98EA-9811230DD286}" type="datetimeFigureOut">
              <a:rPr lang="ru-RU" smtClean="0"/>
              <a:pPr/>
              <a:t>02.05.2020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702" y="0"/>
            <a:ext cx="1357298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" y="7358082"/>
            <a:ext cx="4071942" cy="1785918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1648036" y="2627784"/>
            <a:ext cx="3633936" cy="4173348"/>
          </a:xfrm>
        </p:spPr>
        <p:txBody>
          <a:bodyPr/>
          <a:lstStyle/>
          <a:p>
            <a:pPr lvl="1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8" y="1500166"/>
            <a:ext cx="3633936" cy="417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604" y="5715008"/>
            <a:ext cx="6120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Ленкин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Александр Николаевич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Герой Советского Союза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(Прадед Юлии Кудрявцевой, 10 класс)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4422" cy="123810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56" y="4500562"/>
            <a:ext cx="5572164" cy="2857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Эмблема 4 1"/>
          <p:cNvPicPr/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8" y="0"/>
            <a:ext cx="1214422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9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2655" y="1691680"/>
            <a:ext cx="626469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Родился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25 декабря 1916 года в селе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Карагуж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началась Великая Отечественная война, Ленкин был призван в ряды Красной Армии и принимал участие в боях под Киевом.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Александру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Николаевичу присвоено звание Героя Советского Союза с вручением ордена Ленина и медали «Золотая Звезда».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295</TotalTime>
  <Words>69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 Бессмертный полк  Нашей школы</vt:lpstr>
      <vt:lpstr> Бессмертный полк  Нашей школы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Бессмертный полк</dc:title>
  <dc:creator>красавчик</dc:creator>
  <cp:lastModifiedBy>Светлана</cp:lastModifiedBy>
  <cp:revision>49</cp:revision>
  <dcterms:created xsi:type="dcterms:W3CDTF">2016-05-03T09:51:48Z</dcterms:created>
  <dcterms:modified xsi:type="dcterms:W3CDTF">2020-05-02T03:29:20Z</dcterms:modified>
</cp:coreProperties>
</file>