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4500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21ED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020" y="15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6F5579-CB76-44CE-A91D-6BC7B24C82F5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289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75C7160-533D-400B-897D-698A592CF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Notes Placeholder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0BDAA-D626-4639-9DB0-63AC6FA21459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FBEB8-21AB-4467-8DEB-43CEE824925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C4709-CD53-49EA-BAF2-39CF3D599BF3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18BDC-E6FE-4CC8-A8E2-4F2F970866B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8ED61-9893-4400-BDCC-901FD67BAA61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82348-4983-4E27-BDD5-11EBD35AAEF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F046F-72E7-4C7A-A757-3C81D22B77D6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F74FD-1137-4021-899A-6FCA5031FC3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FC609-F220-4AFC-A5A5-2996EF8EE09D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5962-DF24-4EC9-9AEF-B5EF5E2F668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0FC9BF-D463-4EE0-9C3E-A588A1E2AFC4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AB4FF0-096E-4BFC-B187-28DA29F4452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50" r:id="rId4"/>
    <p:sldLayoutId id="214748364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pfrf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100013"/>
            <a:ext cx="7315200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TextBox 8"/>
          <p:cNvSpPr txBox="1">
            <a:spLocks noChangeArrowheads="1"/>
          </p:cNvSpPr>
          <p:nvPr/>
        </p:nvSpPr>
        <p:spPr bwMode="auto">
          <a:xfrm>
            <a:off x="196850" y="1536700"/>
            <a:ext cx="7086600" cy="920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>
                <a:latin typeface="Times New Roman" pitchFamily="18" charset="0"/>
                <a:cs typeface="Times New Roman" pitchFamily="18" charset="0"/>
              </a:rPr>
              <a:t>С 30 марта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в связи с угрозой распространения коронавирусной инфекции клиентские службы ПФР переведены на 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особый режим работы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прием граждан ведется только в случае       острой необходимости и только по предварительной записи!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Обращение за услугами Пенсионного фонда РФ доступно через электронные сервисы на едином портале государственных услуг </a:t>
            </a:r>
            <a:r>
              <a:rPr lang="en-US" sz="2000" b="1">
                <a:solidFill>
                  <a:srgbClr val="0521ED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000" b="1">
                <a:solidFill>
                  <a:srgbClr val="0521E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>
                <a:solidFill>
                  <a:srgbClr val="0521ED"/>
                </a:solidFill>
                <a:latin typeface="Times New Roman" pitchFamily="18" charset="0"/>
                <a:cs typeface="Times New Roman" pitchFamily="18" charset="0"/>
              </a:rPr>
              <a:t>GOSUSLUGI</a:t>
            </a:r>
            <a:r>
              <a:rPr lang="ru-RU" sz="2000" b="1">
                <a:solidFill>
                  <a:srgbClr val="0521E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>
                <a:solidFill>
                  <a:srgbClr val="0521ED"/>
                </a:solidFill>
                <a:latin typeface="Times New Roman" pitchFamily="18" charset="0"/>
                <a:cs typeface="Times New Roman" pitchFamily="18" charset="0"/>
              </a:rPr>
              <a:t>RU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 в личном кабинете гражданина на официальном сайте ПФР </a:t>
            </a:r>
            <a:r>
              <a:rPr lang="en-US" sz="2000" b="1">
                <a:latin typeface="Times New Roman" pitchFamily="18" charset="0"/>
                <a:cs typeface="Times New Roman" pitchFamily="18" charset="0"/>
                <a:hlinkClick r:id="rId4"/>
              </a:rPr>
              <a:t>WWW</a:t>
            </a:r>
            <a:r>
              <a:rPr lang="ru-RU" sz="2000" b="1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2000" b="1">
                <a:latin typeface="Times New Roman" pitchFamily="18" charset="0"/>
                <a:cs typeface="Times New Roman" pitchFamily="18" charset="0"/>
                <a:hlinkClick r:id="rId4"/>
              </a:rPr>
              <a:t>PFRF</a:t>
            </a:r>
            <a:r>
              <a:rPr lang="ru-RU" sz="2000" b="1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2000" b="1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Если личный визит в ПФР жизненно необходим,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нужно воспользоваться сервисом предварительной записи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Оперативную информацию можно получить по телефону горячей линии в Республике Алтай:</a:t>
            </a:r>
          </a:p>
          <a:p>
            <a:pPr algn="ctr"/>
            <a:r>
              <a:rPr lang="ru-RU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8-800-350-06-76 </a:t>
            </a:r>
          </a:p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(звонок бесплатный)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или</a:t>
            </a:r>
          </a:p>
          <a:p>
            <a:pPr algn="ctr"/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22-8-42</a:t>
            </a:r>
          </a:p>
          <a:p>
            <a:pPr algn="ctr"/>
            <a:endParaRPr lang="ru-RU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>
                <a:solidFill>
                  <a:srgbClr val="0521ED"/>
                </a:solidFill>
                <a:latin typeface="Times New Roman" pitchFamily="18" charset="0"/>
                <a:cs typeface="Times New Roman" pitchFamily="18" charset="0"/>
              </a:rPr>
              <a:t>Берегите себя, своих близких и будьте здоровы!</a:t>
            </a:r>
          </a:p>
          <a:p>
            <a:pPr algn="ctr"/>
            <a:endParaRPr lang="ru-RU" sz="3200" b="1">
              <a:solidFill>
                <a:srgbClr val="0521E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2874</TotalTime>
  <Words>101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___2017_DECEMBER_PLAKAT_VIPLATA_CHILD_ppt.indd</dc:title>
  <dc:creator>29028</dc:creator>
  <cp:lastModifiedBy>0040020501</cp:lastModifiedBy>
  <cp:revision>208</cp:revision>
  <dcterms:created xsi:type="dcterms:W3CDTF">2017-12-27T11:57:13Z</dcterms:created>
  <dcterms:modified xsi:type="dcterms:W3CDTF">2020-03-27T03:53:40Z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2017-12-27T00:00:00Z</vt:filetime>
  </property>
  <property fmtid="{D5CDD505-2E9C-101B-9397-08002B2CF9AE}" pid="3" name="LastSaved">
    <vt:filetime>2017-12-27T00:00:00Z</vt:filetime>
  </property>
</Properties>
</file>