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9" r:id="rId2"/>
  </p:sldIdLst>
  <p:sldSz cx="6858000" cy="9144000" type="screen4x3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2880">
          <p15:clr>
            <a:srgbClr val="A4A3A4"/>
          </p15:clr>
        </p15:guide>
        <p15:guide id="4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51" d="100"/>
          <a:sy n="51" d="100"/>
        </p:scale>
        <p:origin x="-2340" y="-102"/>
      </p:cViewPr>
      <p:guideLst>
        <p:guide orient="horz" pos="2160"/>
        <p:guide orient="horz" pos="2880"/>
        <p:guide pos="2880"/>
        <p:guide pos="2160"/>
      </p:guideLst>
    </p:cSldViewPr>
  </p:slideViewPr>
  <p:outlineViewPr>
    <p:cViewPr>
      <p:scale>
        <a:sx n="33" d="100"/>
        <a:sy n="33" d="100"/>
      </p:scale>
      <p:origin x="6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385762" y="7133203"/>
            <a:ext cx="6472238" cy="317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285750" y="6471216"/>
            <a:ext cx="6343650" cy="1629833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85750" y="5181600"/>
            <a:ext cx="6343650" cy="12192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9AC5B-BAB1-4C10-98EA-9811230DD286}" type="datetimeFigureOut">
              <a:rPr lang="ru-RU" smtClean="0"/>
              <a:pPr/>
              <a:t>25.04.2020</a:t>
            </a:fld>
            <a:endParaRPr lang="ru-RU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6172200" y="8631936"/>
            <a:ext cx="569214" cy="329184"/>
          </a:xfrm>
        </p:spPr>
        <p:txBody>
          <a:bodyPr/>
          <a:lstStyle/>
          <a:p>
            <a:fld id="{6C162B4E-DB75-445D-9666-C8C669C1346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9AC5B-BAB1-4C10-98EA-9811230DD286}" type="datetimeFigureOut">
              <a:rPr lang="ru-RU" smtClean="0"/>
              <a:pPr/>
              <a:t>25.04.2020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62B4E-DB75-445D-9666-C8C669C1346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143500" y="732369"/>
            <a:ext cx="1371600" cy="780203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732369"/>
            <a:ext cx="4686300" cy="780203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9AC5B-BAB1-4C10-98EA-9811230DD286}" type="datetimeFigureOut">
              <a:rPr lang="ru-RU" smtClean="0"/>
              <a:pPr/>
              <a:t>25.04.2020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62B4E-DB75-445D-9666-C8C669C1346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9AC5B-BAB1-4C10-98EA-9811230DD286}" type="datetimeFigureOut">
              <a:rPr lang="ru-RU" smtClean="0"/>
              <a:pPr/>
              <a:t>25.04.2020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2686050" y="101601"/>
            <a:ext cx="2171700" cy="38523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6172200" y="8631936"/>
            <a:ext cx="569214" cy="329184"/>
          </a:xfrm>
        </p:spPr>
        <p:txBody>
          <a:bodyPr/>
          <a:lstStyle/>
          <a:p>
            <a:fld id="{6C162B4E-DB75-445D-9666-C8C669C1346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385762" y="4593203"/>
            <a:ext cx="6472238" cy="317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285750" y="2235200"/>
            <a:ext cx="6343650" cy="16256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9AC5B-BAB1-4C10-98EA-9811230DD286}" type="datetimeFigureOut">
              <a:rPr lang="ru-RU" smtClean="0"/>
              <a:pPr/>
              <a:t>25.04.2020</a:t>
            </a:fld>
            <a:endParaRPr lang="ru-RU" dirty="0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62B4E-DB75-445D-9666-C8C669C13463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35356" y="3929447"/>
            <a:ext cx="6515100" cy="1579767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226314" y="609600"/>
            <a:ext cx="6515100" cy="1121664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228600" y="2133600"/>
            <a:ext cx="3143250" cy="629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3486150" y="2133600"/>
            <a:ext cx="3257550" cy="629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9AC5B-BAB1-4C10-98EA-9811230DD286}" type="datetimeFigureOut">
              <a:rPr lang="ru-RU" smtClean="0"/>
              <a:pPr/>
              <a:t>25.04.2020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62B4E-DB75-445D-9666-C8C669C1346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228600" y="7213600"/>
            <a:ext cx="6457950" cy="1176867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11083" y="889000"/>
            <a:ext cx="3217917" cy="853016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3483769" y="889000"/>
            <a:ext cx="3219181" cy="853016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11083" y="1754717"/>
            <a:ext cx="3217917" cy="52556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3486548" y="1754717"/>
            <a:ext cx="3216402" cy="52556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9AC5B-BAB1-4C10-98EA-9811230DD286}" type="datetimeFigureOut">
              <a:rPr lang="ru-RU" smtClean="0"/>
              <a:pPr/>
              <a:t>25.04.2020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172200" y="8636000"/>
            <a:ext cx="571500" cy="329184"/>
          </a:xfrm>
        </p:spPr>
        <p:txBody>
          <a:bodyPr/>
          <a:lstStyle/>
          <a:p>
            <a:fld id="{6C162B4E-DB75-445D-9666-C8C669C13463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385762" y="8026401"/>
            <a:ext cx="6472238" cy="317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226314" y="609600"/>
            <a:ext cx="6515100" cy="1121664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9AC5B-BAB1-4C10-98EA-9811230DD286}" type="datetimeFigureOut">
              <a:rPr lang="ru-RU" smtClean="0"/>
              <a:pPr/>
              <a:t>25.04.2020</a:t>
            </a:fld>
            <a:endParaRPr lang="ru-RU" dirty="0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62B4E-DB75-445D-9666-C8C669C1346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9AC5B-BAB1-4C10-98EA-9811230DD286}" type="datetimeFigureOut">
              <a:rPr lang="ru-RU" smtClean="0"/>
              <a:pPr/>
              <a:t>25.04.2020</a:t>
            </a:fld>
            <a:endParaRPr lang="ru-RU" dirty="0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62B4E-DB75-445D-9666-C8C669C1346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385762" y="7798823"/>
            <a:ext cx="6472238" cy="317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342900" y="7315200"/>
            <a:ext cx="6343650" cy="694267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342900" y="812800"/>
            <a:ext cx="2256235" cy="64008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2681287" y="812800"/>
            <a:ext cx="4005263" cy="6400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9AC5B-BAB1-4C10-98EA-9811230DD286}" type="datetimeFigureOut">
              <a:rPr lang="ru-RU" smtClean="0"/>
              <a:pPr/>
              <a:t>25.04.2020</a:t>
            </a:fld>
            <a:endParaRPr lang="ru-RU" dirty="0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62B4E-DB75-445D-9666-C8C669C1346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2628900" y="822179"/>
            <a:ext cx="3771900" cy="48768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9AC5B-BAB1-4C10-98EA-9811230DD286}" type="datetimeFigureOut">
              <a:rPr lang="ru-RU" smtClean="0"/>
              <a:pPr/>
              <a:t>25.04.2020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62B4E-DB75-445D-9666-C8C669C13463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285750" y="6658347"/>
            <a:ext cx="4400550" cy="696384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285750" y="7377624"/>
            <a:ext cx="4400550" cy="1024467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385762" y="1401198"/>
            <a:ext cx="6472238" cy="317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228600" y="2072217"/>
            <a:ext cx="6515100" cy="6034617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4857750" y="101601"/>
            <a:ext cx="1885950" cy="385233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C29AC5B-BAB1-4C10-98EA-9811230DD286}" type="datetimeFigureOut">
              <a:rPr lang="ru-RU" smtClean="0"/>
              <a:pPr/>
              <a:t>25.04.2020</a:t>
            </a:fld>
            <a:endParaRPr lang="ru-RU" dirty="0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2343150" y="101601"/>
            <a:ext cx="2514600" cy="385233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6172200" y="8636001"/>
            <a:ext cx="571500" cy="325967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C162B4E-DB75-445D-9666-C8C669C13463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228600" y="609600"/>
            <a:ext cx="6515100" cy="1117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385762" y="1401198"/>
            <a:ext cx="6472238" cy="317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385762" y="1410649"/>
            <a:ext cx="6472238" cy="317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6314" y="0"/>
            <a:ext cx="6515100" cy="928662"/>
          </a:xfrm>
          <a:effectLst/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16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Бессмертный</a:t>
            </a:r>
            <a:r>
              <a:rPr lang="ru-RU" sz="1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полк </a:t>
            </a:r>
            <a:br>
              <a:rPr lang="ru-RU" sz="18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8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Нашей школы</a:t>
            </a:r>
            <a:endParaRPr lang="ru-RU" sz="18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999525093dea52e6e9d45a5716093b41.jpg"/>
          <p:cNvPicPr>
            <a:picLocks noGrp="1" noChangeAspect="1"/>
          </p:cNvPicPr>
          <p:nvPr>
            <p:ph sz="half" idx="1"/>
          </p:nvPr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0" y="0"/>
            <a:ext cx="1500174" cy="1529427"/>
          </a:xfrm>
        </p:spPr>
      </p:pic>
      <p:pic>
        <p:nvPicPr>
          <p:cNvPr id="6" name="Рисунок 5" descr="Эмблема 4 1"/>
          <p:cNvPicPr/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00702" y="0"/>
            <a:ext cx="1357298" cy="1428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 descr="9mai-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0" y="6929454"/>
            <a:ext cx="4074971" cy="2214546"/>
          </a:xfrm>
          <a:prstGeom prst="rect">
            <a:avLst/>
          </a:prstGeom>
          <a:noFill/>
        </p:spPr>
      </p:pic>
      <p:pic>
        <p:nvPicPr>
          <p:cNvPr id="8" name="Picture 2" descr="C:\Users\User\Desktop\75-pobedy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86322" y="7325170"/>
            <a:ext cx="2071677" cy="1818829"/>
          </a:xfrm>
          <a:prstGeom prst="rect">
            <a:avLst/>
          </a:prstGeom>
          <a:noFill/>
        </p:spPr>
      </p:pic>
      <p:pic>
        <p:nvPicPr>
          <p:cNvPr id="3" name="Объект 2"/>
          <p:cNvPicPr>
            <a:picLocks noGrp="1" noChangeAspect="1"/>
          </p:cNvPicPr>
          <p:nvPr>
            <p:ph sz="half" idx="2"/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14554" y="1643042"/>
            <a:ext cx="2849484" cy="3615176"/>
          </a:xfrm>
        </p:spPr>
      </p:pic>
      <p:sp>
        <p:nvSpPr>
          <p:cNvPr id="4" name="Прямоугольник 3"/>
          <p:cNvSpPr/>
          <p:nvPr/>
        </p:nvSpPr>
        <p:spPr>
          <a:xfrm>
            <a:off x="1428736" y="5429257"/>
            <a:ext cx="4643469" cy="1186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ФРОЛОВ ИВАН ТЕРЕНТЬЕВИЧ</a:t>
            </a:r>
            <a:endParaRPr lang="ru-RU" sz="8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28.09.1927-20.03.2013 ГГ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(прадед Дениса Фролова, 7-А класс)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288</TotalTime>
  <Words>17</Words>
  <Application>Microsoft Office PowerPoint</Application>
  <PresentationFormat>Экран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Трек</vt:lpstr>
      <vt:lpstr> Бессмертный полк  Нашей школы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Бессмертный полк</dc:title>
  <dc:creator>красавчик</dc:creator>
  <cp:lastModifiedBy>User</cp:lastModifiedBy>
  <cp:revision>47</cp:revision>
  <dcterms:created xsi:type="dcterms:W3CDTF">2016-05-03T09:51:48Z</dcterms:created>
  <dcterms:modified xsi:type="dcterms:W3CDTF">2020-04-25T10:53:38Z</dcterms:modified>
</cp:coreProperties>
</file>