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9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071546" y="6000760"/>
            <a:ext cx="5357850" cy="1428760"/>
          </a:xfrm>
        </p:spPr>
        <p:txBody>
          <a:bodyPr>
            <a:noAutofit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Сафонов   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Алексей  Иннокентиевич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(прадед Лизы Иваненко, 7-А класс)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500166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 </a:t>
            </a:r>
            <a:endParaRPr lang="ru-RU" dirty="0"/>
          </a:p>
        </p:txBody>
      </p:sp>
      <p:pic>
        <p:nvPicPr>
          <p:cNvPr id="7170" name="Picture 2" descr="https://sun9-6.userapi.com/c858328/v858328464/1d8ce5/2UGlcNY2HY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8" y="1428728"/>
            <a:ext cx="321471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93914" y="1785919"/>
            <a:ext cx="6372357" cy="6450034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1945 году он пошел в армию и прямо из армии его забрали на фронт .Он воевал с Японией. На войне был старшиной. Был в Пехоте. Есть медали за Отвагу, Победу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 Японией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,Орден за победу, Ордена Ленина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8590" y="7572396"/>
            <a:ext cx="100014" cy="285752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11616" cy="1643042"/>
          </a:xfrm>
          <a:prstGeom prst="rect">
            <a:avLst/>
          </a:prstGeom>
        </p:spPr>
      </p:pic>
      <p:pic>
        <p:nvPicPr>
          <p:cNvPr id="8" name="Рисунок 7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60" y="285720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2000" dirty="0"/>
          </a:p>
        </p:txBody>
      </p:sp>
      <p:pic>
        <p:nvPicPr>
          <p:cNvPr id="11" name="Picture 2" descr="C:\Users\User\Desktop\75-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50" y="7701484"/>
            <a:ext cx="1643049" cy="1442515"/>
          </a:xfrm>
          <a:prstGeom prst="rect">
            <a:avLst/>
          </a:prstGeom>
          <a:noFill/>
        </p:spPr>
      </p:pic>
      <p:pic>
        <p:nvPicPr>
          <p:cNvPr id="12" name="Picture 4" descr="9mai-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7126505"/>
            <a:ext cx="3714752" cy="2017495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 flipH="1" flipV="1">
            <a:off x="182881" y="8286776"/>
            <a:ext cx="45719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650</TotalTime>
  <Words>64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 Бессмертный полк  Нашей школы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User</cp:lastModifiedBy>
  <cp:revision>54</cp:revision>
  <dcterms:created xsi:type="dcterms:W3CDTF">2016-05-03T09:51:48Z</dcterms:created>
  <dcterms:modified xsi:type="dcterms:W3CDTF">2020-04-24T13:44:07Z</dcterms:modified>
</cp:coreProperties>
</file>